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Amatic SC" panose="020B0604020202020204" charset="0"/>
      <p:regular r:id="rId36"/>
      <p:bold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Source Code Pro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12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8106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63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89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562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513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22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655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1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631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889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827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46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8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796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68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600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881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993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19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669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334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184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38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596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202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239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225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5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24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75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67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41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71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54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5600" y="522866"/>
            <a:ext cx="11360700" cy="35871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10700"/>
            </a:lvl1pPr>
            <a:lvl2pPr lvl="1" algn="ctr">
              <a:spcBef>
                <a:spcPts val="0"/>
              </a:spcBef>
              <a:buSzPct val="100000"/>
              <a:defRPr sz="10700"/>
            </a:lvl2pPr>
            <a:lvl3pPr lvl="2" algn="ctr">
              <a:spcBef>
                <a:spcPts val="0"/>
              </a:spcBef>
              <a:buSzPct val="100000"/>
              <a:defRPr sz="10700"/>
            </a:lvl3pPr>
            <a:lvl4pPr lvl="3" algn="ctr">
              <a:spcBef>
                <a:spcPts val="0"/>
              </a:spcBef>
              <a:buSzPct val="100000"/>
              <a:defRPr sz="10700"/>
            </a:lvl4pPr>
            <a:lvl5pPr lvl="4" algn="ctr">
              <a:spcBef>
                <a:spcPts val="0"/>
              </a:spcBef>
              <a:buSzPct val="100000"/>
              <a:defRPr sz="10700"/>
            </a:lvl5pPr>
            <a:lvl6pPr lvl="5" algn="ctr">
              <a:spcBef>
                <a:spcPts val="0"/>
              </a:spcBef>
              <a:buSzPct val="100000"/>
              <a:defRPr sz="10700"/>
            </a:lvl6pPr>
            <a:lvl7pPr lvl="6" algn="ctr">
              <a:spcBef>
                <a:spcPts val="0"/>
              </a:spcBef>
              <a:buSzPct val="100000"/>
              <a:defRPr sz="10700"/>
            </a:lvl7pPr>
            <a:lvl8pPr lvl="7" algn="ctr">
              <a:spcBef>
                <a:spcPts val="0"/>
              </a:spcBef>
              <a:buSzPct val="100000"/>
              <a:defRPr sz="10700"/>
            </a:lvl8pPr>
            <a:lvl9pPr lvl="8" algn="ctr">
              <a:spcBef>
                <a:spcPts val="0"/>
              </a:spcBef>
              <a:buSzPct val="100000"/>
              <a:defRPr sz="10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700" cy="941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15600" y="1653700"/>
            <a:ext cx="11360700" cy="2642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5600" y="44061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737000" y="1070000"/>
            <a:ext cx="4718100" cy="4718100"/>
          </a:xfrm>
          <a:prstGeom prst="rect">
            <a:avLst/>
          </a:prstGeom>
          <a:solidFill>
            <a:srgbClr val="FFFFFF"/>
          </a:solidFill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390466"/>
            <a:ext cx="11360700" cy="10680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15600" y="390466"/>
            <a:ext cx="11360700" cy="10680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100" cy="445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100" cy="445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06400" y="412466"/>
            <a:ext cx="11383500" cy="997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5300"/>
            </a:lvl1pPr>
            <a:lvl2pPr lvl="1">
              <a:spcBef>
                <a:spcPts val="0"/>
              </a:spcBef>
              <a:buSzPct val="100000"/>
              <a:defRPr sz="5300"/>
            </a:lvl2pPr>
            <a:lvl3pPr lvl="2">
              <a:spcBef>
                <a:spcPts val="0"/>
              </a:spcBef>
              <a:buSzPct val="100000"/>
              <a:defRPr sz="5300"/>
            </a:lvl3pPr>
            <a:lvl4pPr lvl="3">
              <a:spcBef>
                <a:spcPts val="0"/>
              </a:spcBef>
              <a:buSzPct val="100000"/>
              <a:defRPr sz="5300"/>
            </a:lvl4pPr>
            <a:lvl5pPr lvl="4">
              <a:spcBef>
                <a:spcPts val="0"/>
              </a:spcBef>
              <a:buSzPct val="100000"/>
              <a:defRPr sz="5300"/>
            </a:lvl5pPr>
            <a:lvl6pPr lvl="5">
              <a:spcBef>
                <a:spcPts val="0"/>
              </a:spcBef>
              <a:buSzPct val="100000"/>
              <a:defRPr sz="5300"/>
            </a:lvl6pPr>
            <a:lvl7pPr lvl="6">
              <a:spcBef>
                <a:spcPts val="0"/>
              </a:spcBef>
              <a:buSzPct val="100000"/>
              <a:defRPr sz="5300"/>
            </a:lvl7pPr>
            <a:lvl8pPr lvl="7">
              <a:spcBef>
                <a:spcPts val="0"/>
              </a:spcBef>
              <a:buSzPct val="100000"/>
              <a:defRPr sz="5300"/>
            </a:lvl8pPr>
            <a:lvl9pPr lvl="8">
              <a:spcBef>
                <a:spcPts val="0"/>
              </a:spcBef>
              <a:buSzPct val="100000"/>
              <a:defRPr sz="53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53666" y="701800"/>
            <a:ext cx="74916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‹Nº›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54000" y="1441866"/>
            <a:ext cx="5393700" cy="22803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7200"/>
            </a:lvl1pPr>
            <a:lvl2pPr lvl="1" algn="ctr">
              <a:spcBef>
                <a:spcPts val="0"/>
              </a:spcBef>
              <a:buSzPct val="100000"/>
              <a:defRPr sz="7200"/>
            </a:lvl2pPr>
            <a:lvl3pPr lvl="2" algn="ctr">
              <a:spcBef>
                <a:spcPts val="0"/>
              </a:spcBef>
              <a:buSzPct val="100000"/>
              <a:defRPr sz="7200"/>
            </a:lvl3pPr>
            <a:lvl4pPr lvl="3" algn="ctr">
              <a:spcBef>
                <a:spcPts val="0"/>
              </a:spcBef>
              <a:buSzPct val="100000"/>
              <a:defRPr sz="7200"/>
            </a:lvl4pPr>
            <a:lvl5pPr lvl="4" algn="ctr">
              <a:spcBef>
                <a:spcPts val="0"/>
              </a:spcBef>
              <a:buSzPct val="100000"/>
              <a:defRPr sz="7200"/>
            </a:lvl5pPr>
            <a:lvl6pPr lvl="5" algn="ctr">
              <a:spcBef>
                <a:spcPts val="0"/>
              </a:spcBef>
              <a:buSzPct val="100000"/>
              <a:defRPr sz="7200"/>
            </a:lvl6pPr>
            <a:lvl7pPr lvl="6" algn="ctr">
              <a:spcBef>
                <a:spcPts val="0"/>
              </a:spcBef>
              <a:buSzPct val="100000"/>
              <a:defRPr sz="7200"/>
            </a:lvl7pPr>
            <a:lvl8pPr lvl="7" algn="ctr">
              <a:spcBef>
                <a:spcPts val="0"/>
              </a:spcBef>
              <a:buSzPct val="100000"/>
              <a:defRPr sz="7200"/>
            </a:lvl8pPr>
            <a:lvl9pPr lvl="8" algn="ctr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54000" y="3793630"/>
            <a:ext cx="5393700" cy="17940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26000" y="5640766"/>
            <a:ext cx="7998300" cy="798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3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390466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en-GB"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15600" y="1310320"/>
            <a:ext cx="11360700" cy="1699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7200" b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en-GB" sz="72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</a:t>
            </a:r>
            <a:r>
              <a:rPr lang="en-GB" sz="7200" b="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GB" sz="72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LIE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700" cy="94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Paula Martín Muñoz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Andrea </a:t>
            </a:r>
            <a:r>
              <a:rPr lang="en-GB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Calero Guerrero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137" y="1065475"/>
            <a:ext cx="541972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681387" y="245075"/>
            <a:ext cx="91578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2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200" dirty="0" err="1" smtClean="0">
                <a:latin typeface="Trebuchet MS"/>
                <a:ea typeface="Trebuchet MS"/>
                <a:cs typeface="Trebuchet MS"/>
                <a:sym typeface="Trebuchet MS"/>
              </a:rPr>
              <a:t>kleinzoon</a:t>
            </a:r>
            <a:r>
              <a:rPr lang="en-GB" sz="4200" dirty="0" smtClean="0"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GB" sz="4200" dirty="0" err="1" smtClean="0">
                <a:latin typeface="Trebuchet MS"/>
                <a:ea typeface="Trebuchet MS"/>
                <a:cs typeface="Trebuchet MS"/>
                <a:sym typeface="Trebuchet MS"/>
              </a:rPr>
              <a:t>kleinzonen</a:t>
            </a:r>
            <a:r>
              <a:rPr lang="en-GB" sz="4200" dirty="0" smtClean="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El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nieto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GB"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125" y="954637"/>
            <a:ext cx="5419725" cy="5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576572" y="94800"/>
            <a:ext cx="91578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2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200" dirty="0" err="1" smtClean="0">
                <a:latin typeface="Trebuchet MS"/>
                <a:ea typeface="Trebuchet MS"/>
                <a:cs typeface="Trebuchet MS"/>
                <a:sym typeface="Trebuchet MS"/>
              </a:rPr>
              <a:t>kleindochter</a:t>
            </a:r>
            <a:r>
              <a:rPr lang="en-GB" sz="4200" dirty="0" smtClean="0">
                <a:latin typeface="Trebuchet MS"/>
                <a:ea typeface="Trebuchet MS"/>
                <a:cs typeface="Trebuchet MS"/>
                <a:sym typeface="Trebuchet MS"/>
              </a:rPr>
              <a:t> (-s)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nieta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GB"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99" y="305900"/>
            <a:ext cx="6282050" cy="624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1517975" y="3010175"/>
            <a:ext cx="1587900" cy="1505700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7277650" y="4515874"/>
            <a:ext cx="4845900" cy="1574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0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000" dirty="0" err="1" smtClean="0">
                <a:latin typeface="Trebuchet MS"/>
                <a:ea typeface="Trebuchet MS"/>
                <a:cs typeface="Trebuchet MS"/>
                <a:sym typeface="Trebuchet MS"/>
              </a:rPr>
              <a:t>oom</a:t>
            </a:r>
            <a:r>
              <a:rPr lang="en-GB" sz="4000" dirty="0" smtClean="0">
                <a:latin typeface="Trebuchet MS"/>
                <a:ea typeface="Trebuchet MS"/>
                <a:cs typeface="Trebuchet MS"/>
                <a:sym typeface="Trebuchet MS"/>
              </a:rPr>
              <a:t> (-s)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(El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tío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40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000" dirty="0" smtClean="0">
                <a:latin typeface="Trebuchet MS"/>
                <a:ea typeface="Trebuchet MS"/>
                <a:cs typeface="Trebuchet MS"/>
                <a:sym typeface="Trebuchet MS"/>
              </a:rPr>
              <a:t>(n)</a:t>
            </a:r>
            <a:r>
              <a:rPr lang="en-GB" sz="4000" dirty="0" err="1" smtClean="0">
                <a:latin typeface="Trebuchet MS"/>
                <a:ea typeface="Trebuchet MS"/>
                <a:cs typeface="Trebuchet MS"/>
                <a:sym typeface="Trebuchet MS"/>
              </a:rPr>
              <a:t>onkel</a:t>
            </a:r>
            <a:r>
              <a:rPr lang="en-GB" sz="4000" dirty="0" smtClean="0">
                <a:latin typeface="Trebuchet MS"/>
                <a:ea typeface="Trebuchet MS"/>
                <a:cs typeface="Trebuchet MS"/>
                <a:sym typeface="Trebuchet MS"/>
              </a:rPr>
              <a:t> (-s) </a:t>
            </a:r>
            <a:r>
              <a:rPr lang="en-GB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[VL]</a:t>
            </a:r>
            <a:endParaRPr lang="en-GB" sz="24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49" y="2259974"/>
            <a:ext cx="3100475" cy="17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3721825" y="1860325"/>
            <a:ext cx="2217600" cy="1286700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7277650" y="975050"/>
            <a:ext cx="4845900" cy="10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0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000" dirty="0" err="1" smtClean="0">
                <a:latin typeface="Trebuchet MS"/>
                <a:ea typeface="Trebuchet MS"/>
                <a:cs typeface="Trebuchet MS"/>
                <a:sym typeface="Trebuchet MS"/>
              </a:rPr>
              <a:t>tante</a:t>
            </a:r>
            <a:r>
              <a:rPr lang="en-GB" sz="4000" dirty="0" smtClean="0">
                <a:latin typeface="Trebuchet MS"/>
                <a:ea typeface="Trebuchet MS"/>
                <a:cs typeface="Trebuchet MS"/>
                <a:sym typeface="Trebuchet MS"/>
              </a:rPr>
              <a:t> (-s)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(La tía)</a:t>
            </a:r>
          </a:p>
        </p:txBody>
      </p:sp>
      <p:sp>
        <p:nvSpPr>
          <p:cNvPr id="141" name="Shape 141"/>
          <p:cNvSpPr/>
          <p:nvPr/>
        </p:nvSpPr>
        <p:spPr>
          <a:xfrm>
            <a:off x="8892075" y="1686075"/>
            <a:ext cx="204900" cy="573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0285450" y="4041075"/>
            <a:ext cx="204900" cy="573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99" y="305900"/>
            <a:ext cx="6282050" cy="624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1517975" y="2996525"/>
            <a:ext cx="1587900" cy="1505700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721825" y="1860325"/>
            <a:ext cx="2217600" cy="1286700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500" y="661825"/>
            <a:ext cx="2650500" cy="184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9350350" y="2503700"/>
            <a:ext cx="670800" cy="127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7680400" y="3776900"/>
            <a:ext cx="4010700" cy="21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nicht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(La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sobrina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b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(La prima)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99" y="305900"/>
            <a:ext cx="6282050" cy="624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4004350" y="3023850"/>
            <a:ext cx="1587900" cy="1505700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317425" y="1887650"/>
            <a:ext cx="2217600" cy="1286700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5250" y="581700"/>
            <a:ext cx="2540999" cy="18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9350350" y="2444050"/>
            <a:ext cx="670800" cy="127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7363300" y="3406350"/>
            <a:ext cx="4644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neef</a:t>
            </a: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neven</a:t>
            </a: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(El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sobrino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b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(El primo)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412" y="957765"/>
            <a:ext cx="3838824" cy="569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1725" y="471700"/>
            <a:ext cx="3838825" cy="545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804612" y="157425"/>
            <a:ext cx="4658400" cy="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5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3500" dirty="0" err="1" smtClean="0">
                <a:latin typeface="Trebuchet MS"/>
                <a:ea typeface="Trebuchet MS"/>
                <a:cs typeface="Trebuchet MS"/>
                <a:sym typeface="Trebuchet MS"/>
              </a:rPr>
              <a:t>jongen</a:t>
            </a:r>
            <a:r>
              <a:rPr lang="en-GB" sz="35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endParaRPr lang="en-GB" sz="3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6412537" y="6001650"/>
            <a:ext cx="5437200" cy="5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500" dirty="0">
                <a:latin typeface="Trebuchet MS"/>
                <a:ea typeface="Trebuchet MS"/>
                <a:cs typeface="Trebuchet MS"/>
                <a:sym typeface="Trebuchet MS"/>
              </a:rPr>
              <a:t>Het </a:t>
            </a:r>
            <a:r>
              <a:rPr lang="en-GB" sz="3500" dirty="0" err="1" smtClean="0">
                <a:latin typeface="Trebuchet MS"/>
                <a:ea typeface="Trebuchet MS"/>
                <a:cs typeface="Trebuchet MS"/>
                <a:sym typeface="Trebuchet MS"/>
              </a:rPr>
              <a:t>meisje</a:t>
            </a:r>
            <a:r>
              <a:rPr lang="en-GB" sz="35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endParaRPr lang="en-GB" sz="35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575" y="341537"/>
            <a:ext cx="4892525" cy="617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506775" y="833350"/>
            <a:ext cx="7568400" cy="469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Het 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kind (de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kinderen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GB" sz="4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562" y="1212189"/>
            <a:ext cx="6048874" cy="47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3651900" y="214906"/>
            <a:ext cx="5662582" cy="8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 smtClean="0">
                <a:latin typeface="Trebuchet MS"/>
                <a:ea typeface="Trebuchet MS"/>
                <a:cs typeface="Trebuchet MS"/>
                <a:sym typeface="Trebuchet MS"/>
              </a:rPr>
              <a:t>Het </a:t>
            </a:r>
            <a:r>
              <a:rPr lang="en-GB" sz="3200" dirty="0" err="1">
                <a:latin typeface="Trebuchet MS"/>
                <a:ea typeface="Trebuchet MS"/>
                <a:cs typeface="Trebuchet MS"/>
                <a:sym typeface="Trebuchet MS"/>
              </a:rPr>
              <a:t>echtpaar</a:t>
            </a:r>
            <a:r>
              <a:rPr lang="en-GB" sz="32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200" dirty="0" smtClean="0">
                <a:latin typeface="Trebuchet MS"/>
                <a:ea typeface="Trebuchet MS"/>
                <a:cs typeface="Trebuchet MS"/>
                <a:sym typeface="Trebuchet MS"/>
              </a:rPr>
              <a:t>(de </a:t>
            </a:r>
            <a:r>
              <a:rPr lang="en-GB" sz="3200" dirty="0" err="1" smtClean="0">
                <a:latin typeface="Trebuchet MS"/>
                <a:ea typeface="Trebuchet MS"/>
                <a:cs typeface="Trebuchet MS"/>
                <a:sym typeface="Trebuchet MS"/>
              </a:rPr>
              <a:t>echtparen</a:t>
            </a:r>
            <a:r>
              <a:rPr lang="en-GB" sz="32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r>
              <a:rPr lang="en-GB" sz="30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lang="en-GB" sz="3000" dirty="0" smtClean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(la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pareja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casada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 / el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matrimonio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651900" y="5884475"/>
            <a:ext cx="8540100" cy="6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 err="1">
                <a:latin typeface="Trebuchet MS"/>
                <a:ea typeface="Trebuchet MS"/>
                <a:cs typeface="Trebuchet MS"/>
                <a:sym typeface="Trebuchet MS"/>
              </a:rPr>
              <a:t>Getrouwd</a:t>
            </a:r>
            <a:r>
              <a:rPr lang="en-GB" sz="32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200" dirty="0" err="1">
                <a:latin typeface="Trebuchet MS"/>
                <a:ea typeface="Trebuchet MS"/>
                <a:cs typeface="Trebuchet MS"/>
                <a:sym typeface="Trebuchet MS"/>
              </a:rPr>
              <a:t>zijn</a:t>
            </a:r>
            <a:r>
              <a:rPr lang="en-GB" sz="32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estar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casado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013" y="1138250"/>
            <a:ext cx="5431875" cy="552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4169034" y="163775"/>
            <a:ext cx="4750366" cy="7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De man (-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nen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GB" sz="4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r="33665" b="4425"/>
          <a:stretch/>
        </p:blipFill>
        <p:spPr>
          <a:xfrm>
            <a:off x="4001999" y="711600"/>
            <a:ext cx="4036785" cy="58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3273898" y="-135466"/>
            <a:ext cx="6486000" cy="7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vrouw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GB" sz="4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950" y="1226825"/>
            <a:ext cx="6234100" cy="54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2281200" y="247725"/>
            <a:ext cx="76296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fa</a:t>
            </a:r>
            <a:r>
              <a:rPr lang="en-GB" sz="4400" u="sng" dirty="0" err="1" smtClean="0">
                <a:latin typeface="Trebuchet MS"/>
                <a:ea typeface="Trebuchet MS"/>
                <a:cs typeface="Trebuchet MS"/>
                <a:sym typeface="Trebuchet MS"/>
              </a:rPr>
              <a:t>mi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lie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(-s) </a:t>
            </a:r>
            <a:r>
              <a:rPr lang="en-GB" sz="16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600" dirty="0" smtClean="0"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GB" sz="1600" dirty="0" err="1">
                <a:latin typeface="Trebuchet MS"/>
                <a:ea typeface="Trebuchet MS"/>
                <a:cs typeface="Trebuchet MS"/>
                <a:sym typeface="Trebuchet MS"/>
              </a:rPr>
              <a:t>familia</a:t>
            </a:r>
            <a:r>
              <a:rPr lang="en-GB" sz="16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dirty="0" err="1"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GB" sz="16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dirty="0" smtClean="0">
                <a:latin typeface="Trebuchet MS"/>
                <a:ea typeface="Trebuchet MS"/>
                <a:cs typeface="Trebuchet MS"/>
                <a:sym typeface="Trebuchet MS"/>
              </a:rPr>
              <a:t>general)</a:t>
            </a:r>
            <a:endParaRPr lang="en-GB"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124" y="1458999"/>
            <a:ext cx="6580450" cy="394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5547900" y="3057175"/>
            <a:ext cx="129300" cy="1439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767825" y="3057175"/>
            <a:ext cx="129300" cy="1439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2151250" y="258975"/>
            <a:ext cx="8572500" cy="7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      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schoonouders</a:t>
            </a: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(los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suegros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124" y="1458999"/>
            <a:ext cx="6580450" cy="394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5547900" y="3057175"/>
            <a:ext cx="129300" cy="1439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2361550" y="258975"/>
            <a:ext cx="8572500" cy="7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 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schoonvader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(-s)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(el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suegro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124" y="1458999"/>
            <a:ext cx="6580450" cy="394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6744825" y="2943950"/>
            <a:ext cx="129300" cy="1439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2361550" y="258975"/>
            <a:ext cx="8572500" cy="7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schoonmoeder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(la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suegra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000" y="1458974"/>
            <a:ext cx="6580450" cy="40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3161725" y="485425"/>
            <a:ext cx="7860900" cy="7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 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zwager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(el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cuñado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650" y="5127425"/>
            <a:ext cx="4022950" cy="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999" y="1458987"/>
            <a:ext cx="6580450" cy="394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3962800" y="4998125"/>
            <a:ext cx="3267300" cy="275100"/>
          </a:xfrm>
          <a:prstGeom prst="bentUpArrow">
            <a:avLst>
              <a:gd name="adj1" fmla="val 41212"/>
              <a:gd name="adj2" fmla="val 25000"/>
              <a:gd name="adj3" fmla="val 25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2604150" y="372200"/>
            <a:ext cx="7860900" cy="7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 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schoonzus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sen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(la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cuñada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026" y="1592250"/>
            <a:ext cx="6591349" cy="36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5402350" y="2992475"/>
            <a:ext cx="145500" cy="126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 rot="2381127">
            <a:off x="6097345" y="2727127"/>
            <a:ext cx="128254" cy="16791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1811600" y="436900"/>
            <a:ext cx="8685600" cy="6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 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schoonzoon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zonen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(el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yerno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026" y="1592250"/>
            <a:ext cx="6591349" cy="36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 rot="-2614949">
            <a:off x="5854435" y="2879667"/>
            <a:ext cx="145779" cy="153566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6622275" y="2992475"/>
            <a:ext cx="145500" cy="126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2361525" y="436900"/>
            <a:ext cx="3040800" cy="6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2100900" y="436900"/>
            <a:ext cx="7990200" cy="100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 De 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schoondochter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(la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nuera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050" y="922125"/>
            <a:ext cx="5403950" cy="54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3218775" y="97225"/>
            <a:ext cx="6502200" cy="5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  De baby (-‘s)</a:t>
            </a:r>
            <a:endParaRPr lang="en-GB" sz="4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265" y="1230027"/>
            <a:ext cx="5450050" cy="43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2618400" y="242800"/>
            <a:ext cx="6955200" cy="5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  Het 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enig</a:t>
            </a: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 kind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(el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hijo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único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r="7612"/>
          <a:stretch/>
        </p:blipFill>
        <p:spPr>
          <a:xfrm>
            <a:off x="3677925" y="1467700"/>
            <a:ext cx="5104900" cy="40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3197675" y="339850"/>
            <a:ext cx="6065400" cy="80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De 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tweeling</a:t>
            </a: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(el/los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mellizo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/s)</a:t>
            </a:r>
            <a:endParaRPr lang="en-GB"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049" y="1839408"/>
            <a:ext cx="6866326" cy="47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044200" y="305269"/>
            <a:ext cx="81036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500" dirty="0">
                <a:latin typeface="Trebuchet MS"/>
                <a:ea typeface="Trebuchet MS"/>
                <a:cs typeface="Trebuchet MS"/>
                <a:sym typeface="Trebuchet MS"/>
              </a:rPr>
              <a:t>Het </a:t>
            </a:r>
            <a:r>
              <a:rPr lang="en-GB" sz="4500" dirty="0" err="1" smtClean="0">
                <a:latin typeface="Trebuchet MS"/>
                <a:ea typeface="Trebuchet MS"/>
                <a:cs typeface="Trebuchet MS"/>
                <a:sym typeface="Trebuchet MS"/>
              </a:rPr>
              <a:t>ge</a:t>
            </a:r>
            <a:r>
              <a:rPr lang="en-GB" sz="4500" u="sng" dirty="0" err="1" smtClean="0">
                <a:latin typeface="Trebuchet MS"/>
                <a:ea typeface="Trebuchet MS"/>
                <a:cs typeface="Trebuchet MS"/>
                <a:sym typeface="Trebuchet MS"/>
              </a:rPr>
              <a:t>zin</a:t>
            </a:r>
            <a:r>
              <a:rPr lang="en-GB" sz="45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45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4500" dirty="0" smtClean="0"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4500" dirty="0" err="1" smtClean="0">
                <a:latin typeface="Trebuchet MS"/>
                <a:ea typeface="Trebuchet MS"/>
                <a:cs typeface="Trebuchet MS"/>
                <a:sym typeface="Trebuchet MS"/>
              </a:rPr>
              <a:t>nen</a:t>
            </a:r>
            <a:r>
              <a:rPr lang="en-GB" sz="4500" dirty="0" smtClean="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GB" sz="16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600" dirty="0" smtClean="0">
                <a:latin typeface="Trebuchet MS"/>
                <a:ea typeface="Trebuchet MS"/>
                <a:cs typeface="Trebuchet MS"/>
                <a:sym typeface="Trebuchet MS"/>
              </a:rPr>
              <a:t>El </a:t>
            </a:r>
            <a:r>
              <a:rPr lang="en-GB" sz="1600" dirty="0" err="1">
                <a:latin typeface="Trebuchet MS"/>
                <a:ea typeface="Trebuchet MS"/>
                <a:cs typeface="Trebuchet MS"/>
                <a:sym typeface="Trebuchet MS"/>
              </a:rPr>
              <a:t>núcleo</a:t>
            </a:r>
            <a:r>
              <a:rPr lang="en-GB" sz="16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dirty="0" smtClean="0">
                <a:latin typeface="Trebuchet MS"/>
                <a:ea typeface="Trebuchet MS"/>
                <a:cs typeface="Trebuchet MS"/>
                <a:sym typeface="Trebuchet MS"/>
              </a:rPr>
              <a:t>padres-</a:t>
            </a:r>
            <a:r>
              <a:rPr lang="en-GB" sz="1600" dirty="0" err="1" smtClean="0">
                <a:latin typeface="Trebuchet MS"/>
                <a:ea typeface="Trebuchet MS"/>
                <a:cs typeface="Trebuchet MS"/>
                <a:sym typeface="Trebuchet MS"/>
              </a:rPr>
              <a:t>hijos</a:t>
            </a:r>
            <a:r>
              <a:rPr lang="en-GB" sz="16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GB"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550" y="1276650"/>
            <a:ext cx="6518350" cy="47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3542275" y="161925"/>
            <a:ext cx="6421200" cy="6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  De 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drieling</a:t>
            </a: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(el/los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trillizo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/s)</a:t>
            </a:r>
            <a:endParaRPr lang="en-GB"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077" y="3690825"/>
            <a:ext cx="2619500" cy="28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2536175" y="107350"/>
            <a:ext cx="4857900" cy="2373300"/>
          </a:xfrm>
          <a:prstGeom prst="wedgeEllipseCallout">
            <a:avLst>
              <a:gd name="adj1" fmla="val 8822"/>
              <a:gd name="adj2" fmla="val 9373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2692474" y="781805"/>
            <a:ext cx="4710600" cy="215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Hoe oud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zijn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 je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ouders</a:t>
            </a:r>
            <a:r>
              <a:rPr lang="en-GB" sz="2800" dirty="0" smtClean="0"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lang="en-GB" sz="2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258850" y="2052900"/>
            <a:ext cx="3741900" cy="2752200"/>
          </a:xfrm>
          <a:prstGeom prst="wedgeEllipseCallout">
            <a:avLst>
              <a:gd name="adj1" fmla="val 63839"/>
              <a:gd name="adj2" fmla="val 253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637772" y="2772077"/>
            <a:ext cx="3103200" cy="215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800" dirty="0" err="1" smtClean="0">
                <a:latin typeface="Trebuchet MS"/>
                <a:ea typeface="Trebuchet MS"/>
                <a:cs typeface="Trebuchet MS"/>
                <a:sym typeface="Trebuchet MS"/>
              </a:rPr>
              <a:t>Hoeveel</a:t>
            </a:r>
            <a:r>
              <a:rPr lang="en-GB" sz="28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broers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zussen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heb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 je?</a:t>
            </a:r>
          </a:p>
        </p:txBody>
      </p:sp>
      <p:sp>
        <p:nvSpPr>
          <p:cNvPr id="287" name="Shape 287"/>
          <p:cNvSpPr/>
          <p:nvPr/>
        </p:nvSpPr>
        <p:spPr>
          <a:xfrm>
            <a:off x="7770600" y="428825"/>
            <a:ext cx="3391500" cy="2555100"/>
          </a:xfrm>
          <a:prstGeom prst="wedgeEllipseCallout">
            <a:avLst>
              <a:gd name="adj1" fmla="val -101127"/>
              <a:gd name="adj2" fmla="val 7721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7898517" y="1139644"/>
            <a:ext cx="3196800" cy="13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Wat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doen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ze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sp>
        <p:nvSpPr>
          <p:cNvPr id="289" name="Shape 289"/>
          <p:cNvSpPr/>
          <p:nvPr/>
        </p:nvSpPr>
        <p:spPr>
          <a:xfrm>
            <a:off x="1715325" y="4805100"/>
            <a:ext cx="2749800" cy="1967700"/>
          </a:xfrm>
          <a:prstGeom prst="wedgeEllipseCallout">
            <a:avLst>
              <a:gd name="adj1" fmla="val 58092"/>
              <a:gd name="adj2" fmla="val -3669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1754297" y="5120730"/>
            <a:ext cx="2749800" cy="16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Heb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 je </a:t>
            </a:r>
            <a:r>
              <a:rPr lang="en-GB" sz="2800" dirty="0" err="1">
                <a:latin typeface="Trebuchet MS"/>
                <a:ea typeface="Trebuchet MS"/>
                <a:cs typeface="Trebuchet MS"/>
                <a:sym typeface="Trebuchet MS"/>
              </a:rPr>
              <a:t>kinderen</a:t>
            </a: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  <p:bldP spid="286" grpId="0"/>
      <p:bldP spid="288" grpId="0"/>
      <p:bldP spid="2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850" y="1628225"/>
            <a:ext cx="3609649" cy="495037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2179255" y="391994"/>
            <a:ext cx="7763700" cy="15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800" dirty="0" err="1">
                <a:latin typeface="Trebuchet MS"/>
                <a:ea typeface="Trebuchet MS"/>
                <a:cs typeface="Trebuchet MS"/>
                <a:sym typeface="Trebuchet MS"/>
              </a:rPr>
              <a:t>buren</a:t>
            </a:r>
            <a: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(los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vecinos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737340" y="1737620"/>
            <a:ext cx="3609600" cy="103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3600" dirty="0" err="1" smtClean="0">
                <a:latin typeface="Trebuchet MS"/>
                <a:ea typeface="Trebuchet MS"/>
                <a:cs typeface="Trebuchet MS"/>
                <a:sym typeface="Trebuchet MS"/>
              </a:rPr>
              <a:t>buurvrouw</a:t>
            </a:r>
            <a: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(la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vecina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  <p:sp>
        <p:nvSpPr>
          <p:cNvPr id="298" name="Shape 298"/>
          <p:cNvSpPr/>
          <p:nvPr/>
        </p:nvSpPr>
        <p:spPr>
          <a:xfrm>
            <a:off x="2798250" y="2571925"/>
            <a:ext cx="1892400" cy="1617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8283431" y="2837394"/>
            <a:ext cx="3609600" cy="5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3600" dirty="0" err="1" smtClean="0">
                <a:latin typeface="Trebuchet MS"/>
                <a:ea typeface="Trebuchet MS"/>
                <a:cs typeface="Trebuchet MS"/>
                <a:sym typeface="Trebuchet MS"/>
              </a:rPr>
              <a:t>buurman</a:t>
            </a:r>
            <a: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(el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vecino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  <p:sp>
        <p:nvSpPr>
          <p:cNvPr id="300" name="Shape 300"/>
          <p:cNvSpPr/>
          <p:nvPr/>
        </p:nvSpPr>
        <p:spPr>
          <a:xfrm>
            <a:off x="7131671" y="3865900"/>
            <a:ext cx="2474700" cy="16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812" y="1966250"/>
            <a:ext cx="4810125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2603715" y="293356"/>
            <a:ext cx="8864310" cy="1380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Ver</a:t>
            </a:r>
            <a:r>
              <a:rPr lang="en-GB" sz="4400" u="sng" dirty="0" err="1" smtClean="0">
                <a:latin typeface="Trebuchet MS"/>
                <a:ea typeface="Trebuchet MS"/>
                <a:cs typeface="Trebuchet MS"/>
                <a:sym typeface="Trebuchet MS"/>
              </a:rPr>
              <a:t>ke</a:t>
            </a:r>
            <a:r>
              <a:rPr lang="en-GB" sz="4400" dirty="0" err="1" smtClean="0">
                <a:latin typeface="Trebuchet MS"/>
                <a:ea typeface="Trebuchet MS"/>
                <a:cs typeface="Trebuchet MS"/>
                <a:sym typeface="Trebuchet MS"/>
              </a:rPr>
              <a:t>ring</a:t>
            </a:r>
            <a:r>
              <a:rPr lang="en-GB" sz="44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hebben</a:t>
            </a:r>
            <a:r>
              <a:rPr lang="en-GB" sz="30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salir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alguien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r>
              <a:rPr lang="en-GB" sz="1800" i="1" dirty="0">
                <a:latin typeface="Trebuchet MS"/>
                <a:ea typeface="Trebuchet MS"/>
                <a:cs typeface="Trebuchet MS"/>
                <a:sym typeface="Trebuchet MS"/>
              </a:rPr>
              <a:t> formal</a:t>
            </a:r>
          </a:p>
          <a:p>
            <a:pPr lvl="0">
              <a:spcBef>
                <a:spcPts val="0"/>
              </a:spcBef>
              <a:buNone/>
            </a:pP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re</a:t>
            </a:r>
            <a:r>
              <a:rPr lang="en-GB" sz="4400" u="sng" dirty="0" err="1">
                <a:latin typeface="Trebuchet MS"/>
                <a:ea typeface="Trebuchet MS"/>
                <a:cs typeface="Trebuchet MS"/>
                <a:sym typeface="Trebuchet MS"/>
              </a:rPr>
              <a:t>la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tie</a:t>
            </a:r>
            <a:r>
              <a:rPr lang="en-GB" sz="44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4400" dirty="0" err="1">
                <a:latin typeface="Trebuchet MS"/>
                <a:ea typeface="Trebuchet MS"/>
                <a:cs typeface="Trebuchet MS"/>
                <a:sym typeface="Trebuchet MS"/>
              </a:rPr>
              <a:t>hebben</a:t>
            </a:r>
            <a:r>
              <a:rPr lang="en-GB" sz="30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salir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GB" sz="1800" dirty="0" err="1">
                <a:latin typeface="Trebuchet MS"/>
                <a:ea typeface="Trebuchet MS"/>
                <a:cs typeface="Trebuchet MS"/>
                <a:sym typeface="Trebuchet MS"/>
              </a:rPr>
              <a:t>alguien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GB" sz="1800" i="1" dirty="0">
                <a:latin typeface="Trebuchet MS"/>
                <a:ea typeface="Trebuchet MS"/>
                <a:cs typeface="Trebuchet MS"/>
                <a:sym typeface="Trebuchet MS"/>
              </a:rPr>
              <a:t>informal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t="-3540" b="3540"/>
          <a:stretch/>
        </p:blipFill>
        <p:spPr>
          <a:xfrm>
            <a:off x="3543075" y="1048100"/>
            <a:ext cx="5174300" cy="54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2714850" y="190300"/>
            <a:ext cx="6762300" cy="4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800" dirty="0" err="1" smtClean="0">
                <a:latin typeface="Trebuchet MS"/>
                <a:ea typeface="Trebuchet MS"/>
                <a:cs typeface="Trebuchet MS"/>
                <a:sym typeface="Trebuchet MS"/>
              </a:rPr>
              <a:t>ouders</a:t>
            </a:r>
            <a:endParaRPr lang="en-GB" sz="4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Shape 76"/>
          <p:cNvSpPr/>
          <p:nvPr/>
        </p:nvSpPr>
        <p:spPr>
          <a:xfrm rot="5400000">
            <a:off x="1795425" y="3436350"/>
            <a:ext cx="683100" cy="2442600"/>
          </a:xfrm>
          <a:prstGeom prst="leftUpArrow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902175" y="4316100"/>
            <a:ext cx="2307300" cy="683100"/>
          </a:xfrm>
          <a:prstGeom prst="leftUpArrow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-152050" y="2470875"/>
            <a:ext cx="3660900" cy="17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3600" dirty="0" err="1" smtClean="0">
                <a:latin typeface="Trebuchet MS"/>
                <a:ea typeface="Trebuchet MS"/>
                <a:cs typeface="Trebuchet MS"/>
                <a:sym typeface="Trebuchet MS"/>
              </a:rPr>
              <a:t>vader</a:t>
            </a:r>
            <a: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  <a:t> (-s) </a:t>
            </a:r>
            <a: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  <a:t>[pa/</a:t>
            </a:r>
            <a:r>
              <a:rPr lang="en-GB" sz="3600" dirty="0" err="1">
                <a:latin typeface="Trebuchet MS"/>
                <a:ea typeface="Trebuchet MS"/>
                <a:cs typeface="Trebuchet MS"/>
                <a:sym typeface="Trebuchet MS"/>
              </a:rPr>
              <a:t>paps</a:t>
            </a:r>
            <a: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  <a:t>]</a:t>
            </a:r>
            <a:endParaRPr lang="en-GB" sz="3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8610500" y="2553000"/>
            <a:ext cx="3660900" cy="17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3600" dirty="0" err="1" smtClean="0">
                <a:latin typeface="Trebuchet MS"/>
                <a:ea typeface="Trebuchet MS"/>
                <a:cs typeface="Trebuchet MS"/>
                <a:sym typeface="Trebuchet MS"/>
              </a:rPr>
              <a:t>moeder</a:t>
            </a:r>
            <a: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  <a:t> (-s) </a:t>
            </a:r>
            <a: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3600" dirty="0">
                <a:latin typeface="Trebuchet MS"/>
                <a:ea typeface="Trebuchet MS"/>
                <a:cs typeface="Trebuchet MS"/>
                <a:sym typeface="Trebuchet MS"/>
              </a:rPr>
              <a:t>[ma-mam</a:t>
            </a:r>
            <a:r>
              <a:rPr lang="en-GB" sz="3600" dirty="0" smtClean="0">
                <a:latin typeface="Trebuchet MS"/>
                <a:ea typeface="Trebuchet MS"/>
                <a:cs typeface="Trebuchet MS"/>
                <a:sym typeface="Trebuchet MS"/>
              </a:rPr>
              <a:t>]</a:t>
            </a:r>
            <a:endParaRPr lang="en-GB" sz="3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462" y="1327350"/>
            <a:ext cx="6139075" cy="53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2736275" y="3452600"/>
            <a:ext cx="1793100" cy="3268500"/>
          </a:xfrm>
          <a:prstGeom prst="ellipse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2325600" y="239800"/>
            <a:ext cx="7651800" cy="8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  <a:t>De zoon </a:t>
            </a: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4800" dirty="0" err="1" smtClean="0">
                <a:latin typeface="Trebuchet MS"/>
                <a:ea typeface="Trebuchet MS"/>
                <a:cs typeface="Trebuchet MS"/>
                <a:sym typeface="Trebuchet MS"/>
              </a:rPr>
              <a:t>zonen</a:t>
            </a: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GB" sz="4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462" y="1327350"/>
            <a:ext cx="6139075" cy="53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7650500" y="3657950"/>
            <a:ext cx="1724700" cy="3058800"/>
          </a:xfrm>
          <a:prstGeom prst="ellipse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2249550" y="231375"/>
            <a:ext cx="7692900" cy="9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800" dirty="0" err="1" smtClean="0">
                <a:latin typeface="Trebuchet MS"/>
                <a:ea typeface="Trebuchet MS"/>
                <a:cs typeface="Trebuchet MS"/>
                <a:sym typeface="Trebuchet MS"/>
              </a:rPr>
              <a:t>dochter</a:t>
            </a:r>
            <a:r>
              <a:rPr lang="en-GB" sz="48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endParaRPr lang="en-GB" sz="4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2775" y="577349"/>
            <a:ext cx="5506449" cy="55064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94149" y="3258840"/>
            <a:ext cx="3142200" cy="925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8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3800" dirty="0" err="1" smtClean="0">
                <a:latin typeface="Trebuchet MS"/>
                <a:ea typeface="Trebuchet MS"/>
                <a:cs typeface="Trebuchet MS"/>
                <a:sym typeface="Trebuchet MS"/>
              </a:rPr>
              <a:t>zus</a:t>
            </a:r>
            <a:r>
              <a:rPr lang="en-GB" sz="3800" dirty="0" smtClean="0">
                <a:latin typeface="Trebuchet MS"/>
                <a:ea typeface="Trebuchet MS"/>
                <a:cs typeface="Trebuchet MS"/>
                <a:sym typeface="Trebuchet MS"/>
              </a:rPr>
              <a:t> (-</a:t>
            </a:r>
            <a:r>
              <a:rPr lang="en-GB" sz="3800" dirty="0" err="1" smtClean="0">
                <a:latin typeface="Trebuchet MS"/>
                <a:ea typeface="Trebuchet MS"/>
                <a:cs typeface="Trebuchet MS"/>
                <a:sym typeface="Trebuchet MS"/>
              </a:rPr>
              <a:t>sen</a:t>
            </a:r>
            <a:r>
              <a:rPr lang="en-GB" sz="3800" dirty="0" smtClean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GB" sz="3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8955650" y="3272118"/>
            <a:ext cx="3142200" cy="1084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8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3800" dirty="0" err="1" smtClean="0">
                <a:latin typeface="Trebuchet MS"/>
                <a:ea typeface="Trebuchet MS"/>
                <a:cs typeface="Trebuchet MS"/>
                <a:sym typeface="Trebuchet MS"/>
              </a:rPr>
              <a:t>broer</a:t>
            </a:r>
            <a:r>
              <a:rPr lang="en-GB" sz="38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r>
              <a:rPr lang="en-GB" sz="3800" dirty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sz="3800" dirty="0">
                <a:latin typeface="Trebuchet MS"/>
                <a:ea typeface="Trebuchet MS"/>
                <a:cs typeface="Trebuchet MS"/>
                <a:sym typeface="Trebuchet MS"/>
              </a:rPr>
            </a:br>
            <a:endParaRPr lang="en-GB" sz="3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6774575" y="4479575"/>
            <a:ext cx="4235100" cy="684600"/>
          </a:xfrm>
          <a:prstGeom prst="leftUpArrow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5400000">
            <a:off x="1739650" y="3612825"/>
            <a:ext cx="684600" cy="2308800"/>
          </a:xfrm>
          <a:prstGeom prst="leftUpArrow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812" y="1236725"/>
            <a:ext cx="5416374" cy="541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551220" y="136625"/>
            <a:ext cx="9194100" cy="3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8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4800" dirty="0" err="1" smtClean="0">
                <a:latin typeface="Trebuchet MS"/>
                <a:ea typeface="Trebuchet MS"/>
                <a:cs typeface="Trebuchet MS"/>
                <a:sym typeface="Trebuchet MS"/>
              </a:rPr>
              <a:t>grootouders</a:t>
            </a:r>
            <a:endParaRPr lang="en-GB" sz="4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-164175" y="2949500"/>
            <a:ext cx="3552000" cy="15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2800" dirty="0" err="1" smtClean="0">
                <a:latin typeface="Trebuchet MS"/>
                <a:ea typeface="Trebuchet MS"/>
                <a:cs typeface="Trebuchet MS"/>
                <a:sym typeface="Trebuchet MS"/>
              </a:rPr>
              <a:t>grootvader</a:t>
            </a:r>
            <a:r>
              <a:rPr lang="en-GB" sz="28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endParaRPr lang="en-GB" sz="2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8716575" y="2949500"/>
            <a:ext cx="3552000" cy="15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GB" sz="2800" dirty="0" err="1" smtClean="0">
                <a:latin typeface="Trebuchet MS"/>
                <a:ea typeface="Trebuchet MS"/>
                <a:cs typeface="Trebuchet MS"/>
                <a:sym typeface="Trebuchet MS"/>
              </a:rPr>
              <a:t>grootmoeder</a:t>
            </a:r>
            <a:r>
              <a:rPr lang="en-GB" sz="2800" dirty="0" smtClean="0">
                <a:latin typeface="Trebuchet MS"/>
                <a:ea typeface="Trebuchet MS"/>
                <a:cs typeface="Trebuchet MS"/>
                <a:sym typeface="Trebuchet MS"/>
              </a:rPr>
              <a:t> (-s)</a:t>
            </a:r>
            <a:endParaRPr lang="en-GB" sz="2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Shape 111"/>
          <p:cNvSpPr/>
          <p:nvPr/>
        </p:nvSpPr>
        <p:spPr>
          <a:xfrm rot="5400000">
            <a:off x="2556625" y="2857325"/>
            <a:ext cx="683100" cy="3162600"/>
          </a:xfrm>
          <a:prstGeom prst="leftUpArrow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7881125" y="4097075"/>
            <a:ext cx="2896200" cy="683100"/>
          </a:xfrm>
          <a:prstGeom prst="leftUpArrow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600" y="1230650"/>
            <a:ext cx="5461750" cy="54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819825" y="340875"/>
            <a:ext cx="101433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800" dirty="0" smtClean="0">
                <a:latin typeface="Trebuchet MS"/>
                <a:ea typeface="Trebuchet MS"/>
                <a:cs typeface="Trebuchet MS"/>
                <a:sym typeface="Trebuchet MS"/>
              </a:rPr>
              <a:t>     Het </a:t>
            </a:r>
            <a:r>
              <a:rPr lang="en-GB" sz="3800" dirty="0" err="1" smtClean="0">
                <a:latin typeface="Trebuchet MS"/>
                <a:ea typeface="Trebuchet MS"/>
                <a:cs typeface="Trebuchet MS"/>
                <a:sym typeface="Trebuchet MS"/>
              </a:rPr>
              <a:t>kleinkind</a:t>
            </a:r>
            <a:r>
              <a:rPr lang="en-GB" sz="3800" dirty="0" smtClean="0">
                <a:latin typeface="Trebuchet MS"/>
                <a:ea typeface="Trebuchet MS"/>
                <a:cs typeface="Trebuchet MS"/>
                <a:sym typeface="Trebuchet MS"/>
              </a:rPr>
              <a:t> (de </a:t>
            </a:r>
            <a:r>
              <a:rPr lang="en-GB" sz="3800" dirty="0" err="1" smtClean="0">
                <a:latin typeface="Trebuchet MS"/>
                <a:ea typeface="Trebuchet MS"/>
                <a:cs typeface="Trebuchet MS"/>
                <a:sym typeface="Trebuchet MS"/>
              </a:rPr>
              <a:t>kleinkinderen</a:t>
            </a:r>
            <a:r>
              <a:rPr lang="en-GB" sz="3800" dirty="0" smtClean="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800" dirty="0" smtClean="0">
                <a:latin typeface="Trebuchet MS"/>
                <a:ea typeface="Trebuchet MS"/>
                <a:cs typeface="Trebuchet MS"/>
                <a:sym typeface="Trebuchet MS"/>
              </a:rPr>
              <a:t>los </a:t>
            </a:r>
            <a:r>
              <a:rPr lang="en-GB" sz="1800" dirty="0" err="1" smtClean="0">
                <a:latin typeface="Trebuchet MS"/>
                <a:ea typeface="Trebuchet MS"/>
                <a:cs typeface="Trebuchet MS"/>
                <a:sym typeface="Trebuchet MS"/>
              </a:rPr>
              <a:t>nietos</a:t>
            </a:r>
            <a:r>
              <a:rPr lang="en-GB" sz="1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328</Words>
  <Application>Microsoft Office PowerPoint</Application>
  <PresentationFormat>Personalizado</PresentationFormat>
  <Paragraphs>55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Amatic SC</vt:lpstr>
      <vt:lpstr>Trebuchet MS</vt:lpstr>
      <vt:lpstr>Calibri</vt:lpstr>
      <vt:lpstr>Source Code Pro</vt:lpstr>
      <vt:lpstr>beach-day</vt:lpstr>
      <vt:lpstr>JE FAMILIE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FAMILIA: JE FAMILIE</dc:title>
  <cp:lastModifiedBy>Fernando</cp:lastModifiedBy>
  <cp:revision>11</cp:revision>
  <dcterms:modified xsi:type="dcterms:W3CDTF">2016-04-27T15:17:42Z</dcterms:modified>
</cp:coreProperties>
</file>