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65" d="100"/>
          <a:sy n="65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EB29F-1CCE-4C71-94ED-39DA0AC9899A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EBDC7-1362-49A8-8A71-C96BBE8570E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958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F7D76-23D9-4551-B3B9-AC5A63E80805}" type="datetimeFigureOut">
              <a:rPr lang="es-ES" smtClean="0"/>
              <a:pPr/>
              <a:t>27/04/2016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AF400-1C83-48A2-AF3F-6B16FF882B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29600" cy="1143000"/>
          </a:xfrm>
        </p:spPr>
        <p:txBody>
          <a:bodyPr>
            <a:noAutofit/>
          </a:bodyPr>
          <a:lstStyle/>
          <a:p>
            <a:r>
              <a:rPr lang="es-ES" sz="9600" b="1" dirty="0" smtClean="0"/>
              <a:t>LANDEN - TALEN</a:t>
            </a:r>
            <a:endParaRPr lang="es-ES" sz="9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5715016"/>
            <a:ext cx="8229600" cy="882649"/>
          </a:xfrm>
        </p:spPr>
        <p:txBody>
          <a:bodyPr/>
          <a:lstStyle/>
          <a:p>
            <a:pPr algn="r"/>
            <a:r>
              <a:rPr lang="es-ES" b="1" dirty="0" smtClean="0"/>
              <a:t>María Santacruz Asensio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285728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SPANJE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panje hallo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28662" y="642918"/>
            <a:ext cx="50720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Spanje spreken zij Spaans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FRANKRIJK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rankrijk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57224" y="500042"/>
            <a:ext cx="5357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</a:rPr>
              <a:t>In Frankrijk spreken zij Frans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28662" y="571480"/>
            <a:ext cx="328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I</a:t>
            </a:r>
            <a:r>
              <a:rPr lang="es-ES" sz="2800" b="1" u="sng" dirty="0" smtClean="0"/>
              <a:t>TA</a:t>
            </a:r>
            <a:r>
              <a:rPr lang="es-ES" sz="2800" b="1" dirty="0" smtClean="0"/>
              <a:t>LIË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talië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152"/>
            <a:ext cx="9144000" cy="5897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96566" y="357165"/>
            <a:ext cx="61436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I</a:t>
            </a:r>
            <a:r>
              <a:rPr lang="nl-NL" sz="2800" b="1" u="sng" dirty="0" smtClean="0"/>
              <a:t>ta</a:t>
            </a:r>
            <a:r>
              <a:rPr lang="nl-NL" sz="2800" b="1" dirty="0" smtClean="0"/>
              <a:t>lië spreken zij Ita</a:t>
            </a:r>
            <a:r>
              <a:rPr lang="nl-NL" sz="2800" b="1" u="sng" dirty="0" smtClean="0"/>
              <a:t>liaans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428604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PORTUGAL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ugal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21495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28662" y="357166"/>
            <a:ext cx="67151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</a:t>
            </a:r>
            <a:r>
              <a:rPr lang="nl-NL" sz="2800" b="1" u="sng" dirty="0" smtClean="0"/>
              <a:t>Por</a:t>
            </a:r>
            <a:r>
              <a:rPr lang="nl-NL" sz="2800" b="1" dirty="0" smtClean="0"/>
              <a:t>tugal spreken zij Portu</a:t>
            </a:r>
            <a:r>
              <a:rPr lang="nl-NL" sz="2800" b="1" u="sng" dirty="0" smtClean="0"/>
              <a:t>gees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428604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GRIEKENLAND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riekenland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00100" y="428604"/>
            <a:ext cx="53578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Griekenland spreken zij Grieks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14348" y="214290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NEDERLAND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00100" y="214290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ENGELAND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ngeland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1472" y="285728"/>
            <a:ext cx="51435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Engeland spreken zij Engels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5008" y="357166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A</a:t>
            </a:r>
            <a:r>
              <a:rPr lang="es-ES" sz="2800" b="1" u="sng" dirty="0" smtClean="0"/>
              <a:t>ME</a:t>
            </a:r>
            <a:r>
              <a:rPr lang="es-ES" sz="2800" b="1" dirty="0" smtClean="0"/>
              <a:t>RIKA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ngeland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1472" y="285728"/>
            <a:ext cx="51435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A</a:t>
            </a:r>
            <a:r>
              <a:rPr lang="nl-NL" sz="2800" b="1" u="sng" dirty="0" smtClean="0"/>
              <a:t>me</a:t>
            </a:r>
            <a:r>
              <a:rPr lang="nl-NL" sz="2800" b="1" dirty="0" smtClean="0"/>
              <a:t>rika spreken zij ook Engels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034" y="357166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DUITSLAND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itsland hal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1014"/>
            <a:ext cx="9144000" cy="65359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28596" y="21429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0" y="0"/>
            <a:ext cx="49292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Duitsland spreken zij Duits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42860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RUSLAND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usland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071934" y="5786454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bg1"/>
                </a:solidFill>
              </a:rPr>
              <a:t>In Rusland spreken zij Russisch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42860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CHINA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hina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-4823"/>
            <a:ext cx="55721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China spreken zij Chi</a:t>
            </a:r>
            <a:r>
              <a:rPr lang="nl-NL" sz="2800" b="1" u="sng" dirty="0" smtClean="0"/>
              <a:t>nees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nederlands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768066"/>
            <a:ext cx="6786578" cy="50899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4282" y="500042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Nederland spreken zij Nederlands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85786" y="214290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A</a:t>
            </a:r>
            <a:r>
              <a:rPr lang="es-ES" sz="2800" b="1" u="sng" dirty="0" smtClean="0"/>
              <a:t>RA</a:t>
            </a:r>
            <a:r>
              <a:rPr lang="es-ES" sz="2800" b="1" dirty="0" smtClean="0"/>
              <a:t>BIË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abië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74"/>
            <a:ext cx="9144000" cy="4000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4348" y="285728"/>
            <a:ext cx="73581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A</a:t>
            </a:r>
            <a:r>
              <a:rPr lang="nl-NL" sz="2800" b="1" u="sng" dirty="0" smtClean="0"/>
              <a:t>ra</a:t>
            </a:r>
            <a:r>
              <a:rPr lang="nl-NL" sz="2800" b="1" dirty="0" smtClean="0"/>
              <a:t>bië spreken zij A</a:t>
            </a:r>
            <a:r>
              <a:rPr lang="nl-NL" sz="2800" b="1" u="sng" dirty="0" smtClean="0"/>
              <a:t>ra</a:t>
            </a:r>
            <a:r>
              <a:rPr lang="nl-NL" sz="2800" b="1" dirty="0" smtClean="0"/>
              <a:t>bisch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57290" y="0"/>
            <a:ext cx="407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MA</a:t>
            </a:r>
            <a:r>
              <a:rPr lang="es-ES" sz="2800" b="1" u="sng" dirty="0" smtClean="0"/>
              <a:t>ROK</a:t>
            </a:r>
            <a:r>
              <a:rPr lang="es-ES" sz="2800" b="1" dirty="0" smtClean="0"/>
              <a:t>KO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rokko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9144000" cy="4000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2910" y="214290"/>
            <a:ext cx="54775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In Ma</a:t>
            </a:r>
            <a:r>
              <a:rPr lang="nl-NL" sz="2800" b="1" u="sng" dirty="0" smtClean="0"/>
              <a:t>rok</a:t>
            </a:r>
            <a:r>
              <a:rPr lang="nl-NL" sz="2800" b="1" dirty="0" smtClean="0"/>
              <a:t>ko spreken zij Marok</a:t>
            </a:r>
            <a:r>
              <a:rPr lang="nl-NL" sz="2800" b="1" u="sng" dirty="0" smtClean="0"/>
              <a:t>kaans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85728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TUR</a:t>
            </a:r>
            <a:r>
              <a:rPr lang="es-ES" sz="2800" b="1" u="sng" dirty="0" smtClean="0"/>
              <a:t>KIJ</a:t>
            </a:r>
            <a:r>
              <a:rPr lang="es-ES" sz="2800" b="1" dirty="0" smtClean="0"/>
              <a:t>E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kije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402"/>
            <a:ext cx="9144000" cy="536298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214414" y="285728"/>
            <a:ext cx="56436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Tur</a:t>
            </a:r>
            <a:r>
              <a:rPr lang="nl-NL" sz="2800" b="1" u="sng" dirty="0" smtClean="0"/>
              <a:t>kij</a:t>
            </a:r>
            <a:r>
              <a:rPr lang="nl-NL" sz="2800" b="1" dirty="0" smtClean="0"/>
              <a:t>e spreken zij Turks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71472" y="285728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BELGIË</a:t>
            </a:r>
            <a:endParaRPr lang="es-ES" sz="28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214282" y="785794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In België zijn er…</a:t>
            </a:r>
            <a:endParaRPr lang="nl-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elgië vlaanderen ste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5216" cy="3214686"/>
          </a:xfrm>
          <a:prstGeom prst="rect">
            <a:avLst/>
          </a:prstGeom>
        </p:spPr>
      </p:pic>
      <p:pic>
        <p:nvPicPr>
          <p:cNvPr id="3" name="2 Imagen" descr="belgië vlanderen g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7562"/>
            <a:ext cx="9144000" cy="350043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57158" y="214290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Vlaanderen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elgië wallonië tede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143248"/>
          </a:xfrm>
          <a:prstGeom prst="rect">
            <a:avLst/>
          </a:prstGeom>
        </p:spPr>
      </p:pic>
      <p:pic>
        <p:nvPicPr>
          <p:cNvPr id="3" name="2 Imagen" descr="belgië wallonië liè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4686"/>
            <a:ext cx="9144000" cy="364331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57158" y="250030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/>
              <a:t>Wal</a:t>
            </a:r>
            <a:r>
              <a:rPr lang="es-ES" sz="2800" b="1" u="sng" dirty="0" err="1" smtClean="0"/>
              <a:t>lo</a:t>
            </a:r>
            <a:r>
              <a:rPr lang="es-ES" sz="2800" b="1" dirty="0" err="1" smtClean="0"/>
              <a:t>nië</a:t>
            </a:r>
            <a:endParaRPr lang="es-E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nederlands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768066"/>
            <a:ext cx="6786578" cy="50899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14282" y="500042"/>
            <a:ext cx="810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België/Vlaanderen spreken zij ook Nederlands</a:t>
            </a:r>
            <a:endParaRPr lang="nl-N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643570" y="285728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INDO</a:t>
            </a:r>
            <a:r>
              <a:rPr lang="es-ES" sz="2800" b="1" u="sng" dirty="0" smtClean="0"/>
              <a:t>NE</a:t>
            </a:r>
            <a:r>
              <a:rPr lang="es-ES" sz="2800" b="1" dirty="0" smtClean="0"/>
              <a:t>SIË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ndonesië ha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14348" y="357166"/>
            <a:ext cx="65008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In Indo</a:t>
            </a:r>
            <a:r>
              <a:rPr lang="nl-NL" sz="2800" b="1" u="sng" dirty="0" smtClean="0"/>
              <a:t>ne</a:t>
            </a:r>
            <a:r>
              <a:rPr lang="nl-NL" sz="2800" b="1" dirty="0" smtClean="0"/>
              <a:t>sië spreken zij Indo</a:t>
            </a:r>
            <a:r>
              <a:rPr lang="nl-NL" sz="2800" b="1" u="sng" dirty="0" smtClean="0"/>
              <a:t>ne</a:t>
            </a:r>
            <a:r>
              <a:rPr lang="nl-NL" sz="2800" b="1" dirty="0" smtClean="0"/>
              <a:t>sisch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111</Words>
  <Application>Microsoft Office PowerPoint</Application>
  <PresentationFormat>Presentación en pantalla (4:3)</PresentationFormat>
  <Paragraphs>37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LANDEN - TALEN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Fernando</cp:lastModifiedBy>
  <cp:revision>9</cp:revision>
  <dcterms:created xsi:type="dcterms:W3CDTF">2016-03-30T14:13:56Z</dcterms:created>
  <dcterms:modified xsi:type="dcterms:W3CDTF">2016-04-27T15:37:01Z</dcterms:modified>
</cp:coreProperties>
</file>