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6" r:id="rId1"/>
  </p:sldMasterIdLst>
  <p:sldIdLst>
    <p:sldId id="256" r:id="rId2"/>
    <p:sldId id="257" r:id="rId3"/>
    <p:sldId id="258" r:id="rId4"/>
    <p:sldId id="273" r:id="rId5"/>
    <p:sldId id="276" r:id="rId6"/>
    <p:sldId id="277" r:id="rId7"/>
    <p:sldId id="278" r:id="rId8"/>
    <p:sldId id="274" r:id="rId9"/>
    <p:sldId id="266" r:id="rId10"/>
    <p:sldId id="265" r:id="rId11"/>
    <p:sldId id="275" r:id="rId12"/>
    <p:sldId id="259" r:id="rId13"/>
    <p:sldId id="260" r:id="rId14"/>
    <p:sldId id="261" r:id="rId15"/>
    <p:sldId id="262" r:id="rId16"/>
    <p:sldId id="263" r:id="rId17"/>
    <p:sldId id="26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-102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055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63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61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945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050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177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72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620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373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761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803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036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816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920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5/21/2016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656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eviews.123rf.com/images/aberration/aberration1208/aberration120800023/14769792-bolas-de-lana-de-punto-en-la-canasta-primer-plano-Foto-de-archiv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ytimg.com/vi/ZTXh1KuYeC8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6096000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lasmanualidades.imujer.com/sites/lasmanualidades.imujer.com/files/Materiales-basicos-para-hacer-dibujos-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6096000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3-eu-west-1.amazonaws.com/rankia/images/valoraciones/0014/7076/aluminio1.jpg?139626337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0"/>
            <a:ext cx="609599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61723" y="1261561"/>
            <a:ext cx="10572000" cy="2971051"/>
          </a:xfrm>
        </p:spPr>
        <p:txBody>
          <a:bodyPr/>
          <a:lstStyle/>
          <a:p>
            <a:r>
              <a:rPr lang="es-ES" sz="9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MATERI</a:t>
            </a:r>
            <a:r>
              <a:rPr lang="es-ES" sz="9600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</a:t>
            </a:r>
            <a:r>
              <a:rPr lang="es-ES" sz="9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LEN</a:t>
            </a:r>
          </a:p>
        </p:txBody>
      </p:sp>
      <p:sp>
        <p:nvSpPr>
          <p:cNvPr id="7" name="2 CuadroTexto"/>
          <p:cNvSpPr txBox="1"/>
          <p:nvPr/>
        </p:nvSpPr>
        <p:spPr>
          <a:xfrm>
            <a:off x="4050408" y="4298963"/>
            <a:ext cx="40911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dirty="0" smtClean="0"/>
              <a:t>Julia Morata </a:t>
            </a:r>
            <a:r>
              <a:rPr lang="es-ES" sz="3200" dirty="0"/>
              <a:t>M</a:t>
            </a:r>
            <a:r>
              <a:rPr lang="es-ES" sz="3200" dirty="0" smtClean="0"/>
              <a:t>atías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9830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005263" y="304800"/>
            <a:ext cx="87429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Glazen</a:t>
            </a:r>
            <a:r>
              <a:rPr lang="es-E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(van glas)</a:t>
            </a:r>
          </a:p>
        </p:txBody>
      </p:sp>
      <p:pic>
        <p:nvPicPr>
          <p:cNvPr id="10242" name="Picture 2" descr="http://ichef-1.bbci.co.uk/news/ws/624/amz/worldservice/live/assets/images/2015/07/06/150706214700_cristal4_cuarz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987216"/>
            <a:ext cx="5126343" cy="2883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grupocrisol.com/recursos/bigs/3058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347" y="2880038"/>
            <a:ext cx="4581414" cy="34360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42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87236" y="360218"/>
            <a:ext cx="87422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Plastic</a:t>
            </a:r>
            <a:r>
              <a:rPr lang="es-E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(van </a:t>
            </a:r>
            <a:r>
              <a:rPr lang="es-E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plastic</a:t>
            </a:r>
            <a:r>
              <a:rPr lang="es-E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2290" name="Picture 2" descr="https://infoclicknea.com/wp-content/uploads/2016/02/metroecuador.com_.ec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1949903"/>
            <a:ext cx="4435904" cy="29581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ecologiahoy.net/wp-content/uploads/2014/10/Bols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189" y="2656557"/>
            <a:ext cx="3705574" cy="37055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47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06316" y="240632"/>
            <a:ext cx="8197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Gouden</a:t>
            </a:r>
            <a:r>
              <a:rPr lang="es-E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(van </a:t>
            </a:r>
            <a:r>
              <a:rPr lang="es-E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goud</a:t>
            </a:r>
            <a:r>
              <a:rPr lang="es-E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098" name="Picture 2" descr="http://www.fabreminerals.com/specimens/s_imagesT2/Gold-MB70T2f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01" y="1613401"/>
            <a:ext cx="3870994" cy="36311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rbproptraders.com/wp-content/uploads/2015/02/49-oro-bolsa-analis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996" y="3128211"/>
            <a:ext cx="4477126" cy="2984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39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44841" y="192506"/>
            <a:ext cx="92723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Zilveren</a:t>
            </a:r>
            <a:r>
              <a:rPr lang="es-E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(van </a:t>
            </a:r>
            <a:r>
              <a:rPr lang="es-E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zilver</a:t>
            </a:r>
            <a:r>
              <a:rPr lang="es-E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5122" name="Picture 2" descr="http://www.kioscomayor.com/img2015/plata_mine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50" y="1908258"/>
            <a:ext cx="4448508" cy="27803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tatic.batanga.com/sites/default/files/styles/full/public/curiosidades.batanga.com/files/Caracteristicas-de-la-plata-2.jpg?itok=0hjKye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417" y="2807368"/>
            <a:ext cx="4604424" cy="32694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5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92967" y="208547"/>
            <a:ext cx="93044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Bronzen</a:t>
            </a:r>
            <a:r>
              <a:rPr lang="es-E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(van </a:t>
            </a:r>
            <a:r>
              <a:rPr lang="es-E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brons</a:t>
            </a:r>
            <a:r>
              <a:rPr lang="es-E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6146" name="Picture 2" descr="http://repositorioimagen-download.educ.ar/repositorio/Imagen/ver?image_id=21908a50-137d-11e1-8397-ed15e3c494a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36" y="1927098"/>
            <a:ext cx="4508523" cy="30038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lavacatuerta.com/imagenes/PRODUCTOS/accesorios-varios/1_campanas-JUL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768" y="2336319"/>
            <a:ext cx="3736975" cy="42040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71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502568" y="352926"/>
            <a:ext cx="7587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Ijzeren</a:t>
            </a:r>
            <a:r>
              <a:rPr lang="es-E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(van </a:t>
            </a:r>
            <a:r>
              <a:rPr lang="es-E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ijzer</a:t>
            </a:r>
            <a:r>
              <a:rPr lang="es-E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7170" name="Picture 2" descr="https://userscontent2.emaze.com/images/80b9a473-9223-4ce3-b87b-d7d00a80180e/8195a830-5770-425f-8d50-1fa948b74eb8image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26" y="1933038"/>
            <a:ext cx="4075741" cy="32605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loscerrajerosdemadrid.es/wp-content/uploads/2015/04/Constituci%C3%B3n-del-hierro.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35442"/>
            <a:ext cx="5269099" cy="29958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60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973179" y="481263"/>
            <a:ext cx="86787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Stalen</a:t>
            </a:r>
            <a:r>
              <a:rPr lang="es-E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(van </a:t>
            </a:r>
            <a:r>
              <a:rPr lang="es-E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staal</a:t>
            </a:r>
            <a:r>
              <a:rPr lang="es-E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8194" name="Picture 2" descr="http://img002.adimg.com/ImgAd/2009/05/25/495830/bolas-de-acero-para-molienda-de-minerales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85" y="220579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4.bp.blogspot.com/-GT1F-C-cvD0/USBHupiK0uI/AAAAAAAAJNM/pdDT1-vAbug/s1600/acero+sup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389" y="3429000"/>
            <a:ext cx="4379495" cy="29196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56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941095" y="433137"/>
            <a:ext cx="88552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Stenen</a:t>
            </a:r>
            <a:r>
              <a:rPr lang="es-E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(van </a:t>
            </a:r>
            <a:r>
              <a:rPr lang="es-E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steen</a:t>
            </a:r>
            <a:r>
              <a:rPr lang="es-E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9218" name="Picture 2" descr="http://www.arqhys.com/articulos/fotos/articulos/Piedras-triturad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65" y="2039353"/>
            <a:ext cx="4762500" cy="3571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st.depositphotos.com/1001559/1315/i/950/depositphotos_13154925-Stone-paving-texture..jpg?download=tr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032" y="3130005"/>
            <a:ext cx="4636544" cy="30910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24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364566" y="320040"/>
            <a:ext cx="105929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</a:t>
            </a:r>
            <a:r>
              <a:rPr lang="es-ES" sz="6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toe</a:t>
            </a:r>
            <a:r>
              <a:rPr lang="es-E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nen</a:t>
            </a:r>
            <a:r>
              <a:rPr lang="es-E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(van </a:t>
            </a:r>
            <a:r>
              <a:rPr lang="es-E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</a:t>
            </a:r>
            <a:r>
              <a:rPr lang="es-ES" sz="6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toen</a:t>
            </a:r>
            <a:r>
              <a:rPr lang="es-E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050" name="Picture 2" descr="http://inseektoo.com/wp-content/uploads/2013/05/1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94" y="1960077"/>
            <a:ext cx="4410664" cy="29378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omo.cl/wp-content/uploads/sites/2/2014/07/shutterstock_607645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17" y="3328986"/>
            <a:ext cx="4400186" cy="28733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96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50582" y="297149"/>
            <a:ext cx="7941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Zijden</a:t>
            </a:r>
            <a:r>
              <a:rPr lang="es-E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(van </a:t>
            </a:r>
            <a:r>
              <a:rPr lang="es-E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zijde</a:t>
            </a:r>
            <a:r>
              <a:rPr lang="es-E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074" name="Picture 2" descr="http://blogs.lainformacion.com/futuretech/files/2013/06/seda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62" y="1969477"/>
            <a:ext cx="4819965" cy="2711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photos.up-wallpaper.com/images251/t1wmattruu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680" y="3295650"/>
            <a:ext cx="4422775" cy="2764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78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129051" y="286602"/>
            <a:ext cx="90757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Wollen</a:t>
            </a:r>
            <a:r>
              <a:rPr lang="es-E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(van </a:t>
            </a:r>
            <a:r>
              <a:rPr lang="es-E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wol</a:t>
            </a:r>
            <a:r>
              <a:rPr lang="es-E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4338" name="Picture 2" descr="http://www.nerea-cuatrovientos.bl.ee/wordpress/wp-content/uploads/2013/11/13041809-ovillos-de-l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758" y="2896737"/>
            <a:ext cx="4970931" cy="3318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enciclopedia.us.es/images/thumb/a/af/Oveja.jpg/350px-Ove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40" y="1938965"/>
            <a:ext cx="4457369" cy="2980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88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01254" y="395786"/>
            <a:ext cx="98946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Flu</a:t>
            </a:r>
            <a:r>
              <a:rPr lang="es-ES" sz="6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es-E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r>
              <a:rPr lang="es-E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(van </a:t>
            </a:r>
            <a:r>
              <a:rPr lang="es-E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flu</a:t>
            </a:r>
            <a:r>
              <a:rPr lang="es-ES" sz="6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weel</a:t>
            </a:r>
            <a:r>
              <a:rPr lang="es-E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5362" name="Picture 2" descr="http://img.freepik.com/foto-gratis/terciopelo_2666373.jpg?size=338&amp;ext=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15" y="1809477"/>
            <a:ext cx="4344432" cy="32390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www.zapatucosyratucos.com/915-pos_thickbox/angelito-en-terciope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528" y="2544912"/>
            <a:ext cx="3277501" cy="3878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98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73207" y="272956"/>
            <a:ext cx="10727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ES" sz="3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E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bflu</a:t>
            </a:r>
            <a:r>
              <a:rPr lang="es-ES" sz="3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es-E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r>
              <a:rPr lang="es-E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(van </a:t>
            </a:r>
            <a:r>
              <a:rPr lang="es-E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ES" sz="3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E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bflu</a:t>
            </a:r>
            <a:r>
              <a:rPr lang="es-ES" sz="3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weel</a:t>
            </a:r>
            <a:r>
              <a:rPr lang="es-E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s-E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Corduroy</a:t>
            </a:r>
            <a:r>
              <a:rPr lang="es-E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(van </a:t>
            </a:r>
            <a:r>
              <a:rPr lang="es-E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corduroy</a:t>
            </a:r>
            <a:r>
              <a:rPr lang="es-E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pic>
        <p:nvPicPr>
          <p:cNvPr id="16386" name="Picture 2" descr="https://massimoduttimania.files.wordpress.com/2013/11/screenshot_4.jpg?w=700&amp;h=2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07" y="1267220"/>
            <a:ext cx="6054157" cy="23005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www.sysmaya.net/images/blog/blog-noticias/61/chaqueta-cazadora-de-pana-polo-ralph-lauren-original-canelamarrn-claro-_8582_173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806" y="3429000"/>
            <a:ext cx="4406517" cy="3290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74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01254" y="341194"/>
            <a:ext cx="9239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Fla</a:t>
            </a:r>
            <a:r>
              <a:rPr lang="es-ES" sz="6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nel</a:t>
            </a:r>
            <a:r>
              <a:rPr lang="es-E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r>
              <a:rPr lang="es-E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van </a:t>
            </a:r>
            <a:r>
              <a:rPr lang="es-E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fla</a:t>
            </a:r>
            <a:r>
              <a:rPr lang="es-ES" sz="6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nel</a:t>
            </a:r>
            <a:r>
              <a:rPr lang="es-E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7410" name="Picture 2" descr="https://www.muchomaterial.com/assets/images/articulos/originales/1567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157" y="1664633"/>
            <a:ext cx="4020640" cy="4020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colchasyedredones.net/wp-content/uploads/2016/03/S%C3%A1banas-de-franela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163" y="2758283"/>
            <a:ext cx="4032852" cy="3922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17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47415" y="464023"/>
            <a:ext cx="80248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Leren</a:t>
            </a:r>
            <a:r>
              <a:rPr lang="es-E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(van leer)</a:t>
            </a:r>
          </a:p>
        </p:txBody>
      </p:sp>
      <p:pic>
        <p:nvPicPr>
          <p:cNvPr id="13314" name="Picture 2" descr="http://www.maletines-medicos.com/453-large_default/maletin-medico-asistencia-domiciliaria-piel-material-clinico-medico-hospitalario-quirurgico-estet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162" y="2990565"/>
            <a:ext cx="3469943" cy="34699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instoremuebles.com/wp-content/uploads/2014/05/CHOCOLATE2-990x9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03" y="1951630"/>
            <a:ext cx="3861961" cy="33591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8301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24000" y="352926"/>
            <a:ext cx="88873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Houten</a:t>
            </a:r>
            <a:r>
              <a:rPr lang="es-E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(van </a:t>
            </a:r>
            <a:r>
              <a:rPr lang="es-E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hout</a:t>
            </a:r>
            <a:r>
              <a:rPr lang="es-E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1266" name="Picture 2" descr="http://maya-organic.com/wp-content/uploads/2013/10/Fondo-de-madera-natural-856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436" y="3429000"/>
            <a:ext cx="4645626" cy="29035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energiasrenovadas.com/wp-content/2013/07/Baterias-de-made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95" y="2202873"/>
            <a:ext cx="5251300" cy="30465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77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Ci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Ci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Sobrio</Template>
  <TotalTime>88</TotalTime>
  <Words>90</Words>
  <Application>Microsoft Office PowerPoint</Application>
  <PresentationFormat>Personalizado</PresentationFormat>
  <Paragraphs>18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Citable</vt:lpstr>
      <vt:lpstr>MATERIALEN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MATERIALEN</dc:title>
  <dc:creator>Julia MM</dc:creator>
  <cp:lastModifiedBy>Fernando</cp:lastModifiedBy>
  <cp:revision>15</cp:revision>
  <dcterms:created xsi:type="dcterms:W3CDTF">2016-03-17T23:14:16Z</dcterms:created>
  <dcterms:modified xsi:type="dcterms:W3CDTF">2016-05-21T21:06:11Z</dcterms:modified>
</cp:coreProperties>
</file>