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7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6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1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60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72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05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23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74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76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82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02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71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34A1-99EE-49EF-B8A4-EB99F310DEB7}" type="datetimeFigureOut">
              <a:rPr lang="nl-NL" smtClean="0"/>
              <a:t>14-2-2012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A2CD-EC64-4347-9101-C4E9BAAF27BC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3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1008112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FFFF00"/>
                </a:solidFill>
              </a:rPr>
              <a:t>voeding</a:t>
            </a:r>
            <a:endParaRPr lang="nl-NL" sz="9600" b="1" dirty="0">
              <a:solidFill>
                <a:srgbClr val="FFFF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1446" y="4653136"/>
            <a:ext cx="6400800" cy="622920"/>
          </a:xfrm>
        </p:spPr>
        <p:txBody>
          <a:bodyPr/>
          <a:lstStyle/>
          <a:p>
            <a:r>
              <a:rPr lang="nl-NL" dirty="0" smtClean="0">
                <a:solidFill>
                  <a:srgbClr val="FFC000"/>
                </a:solidFill>
              </a:rPr>
              <a:t>alimentación</a:t>
            </a:r>
            <a:endParaRPr lang="nl-NL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youressentials.nl/media/voe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79912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Door</a:t>
            </a:r>
            <a:r>
              <a:rPr lang="es-ES" dirty="0" smtClean="0"/>
              <a:t> Geerte Plas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919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25842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nl-NL" smtClean="0"/>
              <a:t>Het Pannenkoekschip</a:t>
            </a:r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004048" y="227687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Pannenkoek met stroop</a:t>
            </a:r>
            <a:endParaRPr lang="nl-NL" sz="2400"/>
          </a:p>
        </p:txBody>
      </p:sp>
      <p:pic>
        <p:nvPicPr>
          <p:cNvPr id="10242" name="Picture 2" descr="http://culinaryculture.com/image/7j/700/Pannenkoeksch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" y="114592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hardhoofd.com/wp-content/uploads/2011/10/The-Pancake-Bakery-Amsterdam-stroop-over-de-pannenko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40676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8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>
                <a:solidFill>
                  <a:schemeClr val="tx2"/>
                </a:solidFill>
              </a:rPr>
              <a:t>De Snackbar</a:t>
            </a:r>
            <a:endParaRPr lang="nl-NL" b="1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9018" y="6093296"/>
            <a:ext cx="1882552" cy="53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smtClean="0"/>
              <a:t>Bitterballen</a:t>
            </a:r>
            <a:endParaRPr lang="nl-NL" sz="2400"/>
          </a:p>
        </p:txBody>
      </p:sp>
      <p:pic>
        <p:nvPicPr>
          <p:cNvPr id="11266" name="Picture 2" descr="http://www.interieurbouwplan.nl/projecten/snackb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8904"/>
            <a:ext cx="3024335" cy="22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nackbardering.nl/bestellen/images/poatat%20norma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9"/>
            <a:ext cx="3712666" cy="21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022664" y="1340769"/>
            <a:ext cx="320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/>
              <a:t>Patatje met</a:t>
            </a:r>
            <a:endParaRPr lang="nl-NL" sz="2800"/>
          </a:p>
        </p:txBody>
      </p:sp>
      <p:pic>
        <p:nvPicPr>
          <p:cNvPr id="11270" name="Picture 6" descr="http://www.easywebshop.com/shops/jowismulexpress.shop-me.nl/9283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63" y="2924944"/>
            <a:ext cx="2381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804248" y="3657479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/>
              <a:t>Frikadel speciaal</a:t>
            </a:r>
            <a:endParaRPr lang="nl-NL" sz="2800"/>
          </a:p>
        </p:txBody>
      </p:sp>
      <p:pic>
        <p:nvPicPr>
          <p:cNvPr id="11274" name="Picture 10" descr="bitterb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40213"/>
            <a:ext cx="2029197" cy="202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febodelekkerste.nl/catalog/images/opt/fu_image_40_w457_h3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63" y="4929165"/>
            <a:ext cx="2381250" cy="181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7020272" y="537321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Broodje kroket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97795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flipH="1">
            <a:off x="107504" y="5013176"/>
            <a:ext cx="1656184" cy="1040979"/>
          </a:xfrm>
        </p:spPr>
        <p:txBody>
          <a:bodyPr/>
          <a:lstStyle/>
          <a:p>
            <a:pPr marL="0" indent="0">
              <a:buNone/>
            </a:pPr>
            <a:r>
              <a:rPr lang="nl-NL" smtClean="0"/>
              <a:t>De Febo</a:t>
            </a:r>
            <a:endParaRPr lang="nl-NL"/>
          </a:p>
        </p:txBody>
      </p:sp>
      <p:pic>
        <p:nvPicPr>
          <p:cNvPr id="12290" name="Picture 2" descr="http://upload.wikimedia.org/wikipedia/commons/3/32/Distributeurs-fe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7377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6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nl-NL" b="1" smtClean="0">
                <a:solidFill>
                  <a:schemeClr val="tx2"/>
                </a:solidFill>
              </a:rPr>
              <a:t>Invloeden 	-	Restaurants</a:t>
            </a:r>
            <a:endParaRPr lang="nl-NL" b="1">
              <a:solidFill>
                <a:schemeClr val="tx2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707904" y="1248202"/>
            <a:ext cx="40684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/>
              <a:t>Indonesisch</a:t>
            </a:r>
            <a:br>
              <a:rPr lang="nl-NL" sz="2000" smtClean="0"/>
            </a:br>
            <a:r>
              <a:rPr lang="nl-NL" sz="2000" smtClean="0"/>
              <a:t>Surinaams</a:t>
            </a:r>
            <a:br>
              <a:rPr lang="nl-NL" sz="2000" smtClean="0"/>
            </a:br>
            <a:r>
              <a:rPr lang="nl-NL" sz="2000" smtClean="0"/>
              <a:t>Indisch</a:t>
            </a:r>
            <a:br>
              <a:rPr lang="nl-NL" sz="2000" smtClean="0"/>
            </a:br>
            <a:r>
              <a:rPr lang="nl-NL" sz="2000" smtClean="0"/>
              <a:t/>
            </a:r>
            <a:br>
              <a:rPr lang="nl-NL" sz="2000" smtClean="0"/>
            </a:br>
            <a:r>
              <a:rPr lang="nl-NL" sz="2000" smtClean="0"/>
              <a:t>Chinees</a:t>
            </a:r>
            <a:endParaRPr lang="nl-NL" sz="2000"/>
          </a:p>
          <a:p>
            <a:r>
              <a:rPr lang="nl-NL" sz="2000" smtClean="0"/>
              <a:t/>
            </a:r>
            <a:br>
              <a:rPr lang="nl-NL" sz="2000" smtClean="0"/>
            </a:br>
            <a:r>
              <a:rPr lang="nl-NL" sz="2000"/>
              <a:t>Frans </a:t>
            </a:r>
            <a:br>
              <a:rPr lang="nl-NL" sz="2000"/>
            </a:br>
            <a:r>
              <a:rPr lang="nl-NL" sz="2000" smtClean="0"/>
              <a:t>Duits</a:t>
            </a:r>
            <a:br>
              <a:rPr lang="nl-NL" sz="2000" smtClean="0"/>
            </a:br>
            <a:r>
              <a:rPr lang="nl-NL" sz="2000" smtClean="0"/>
              <a:t>Italiaans</a:t>
            </a:r>
            <a:br>
              <a:rPr lang="nl-NL" sz="2000" smtClean="0"/>
            </a:br>
            <a:r>
              <a:rPr lang="nl-NL" sz="2000" smtClean="0"/>
              <a:t>Grieks</a:t>
            </a:r>
            <a:br>
              <a:rPr lang="nl-NL" sz="2000" smtClean="0"/>
            </a:br>
            <a:r>
              <a:rPr lang="nl-NL" sz="2000" smtClean="0"/>
              <a:t>Spaans</a:t>
            </a:r>
            <a:br>
              <a:rPr lang="nl-NL" sz="2000" smtClean="0"/>
            </a:br>
            <a:endParaRPr lang="nl-NL" sz="2000" smtClean="0"/>
          </a:p>
          <a:p>
            <a:r>
              <a:rPr lang="nl-NL" sz="2000" smtClean="0"/>
              <a:t>Turks</a:t>
            </a:r>
          </a:p>
          <a:p>
            <a:r>
              <a:rPr lang="nl-NL" sz="2000" smtClean="0"/>
              <a:t>Marokkaans</a:t>
            </a:r>
          </a:p>
          <a:p>
            <a:endParaRPr lang="nl-NL" sz="2000"/>
          </a:p>
          <a:p>
            <a:r>
              <a:rPr lang="nl-NL" sz="2000" smtClean="0"/>
              <a:t>Thais</a:t>
            </a:r>
          </a:p>
          <a:p>
            <a:r>
              <a:rPr lang="nl-NL" sz="2000" smtClean="0"/>
              <a:t>Japans</a:t>
            </a:r>
          </a:p>
          <a:p>
            <a:endParaRPr lang="nl-NL" sz="2000"/>
          </a:p>
        </p:txBody>
      </p:sp>
      <p:sp>
        <p:nvSpPr>
          <p:cNvPr id="7" name="Rechthoek 6"/>
          <p:cNvSpPr/>
          <p:nvPr/>
        </p:nvSpPr>
        <p:spPr>
          <a:xfrm>
            <a:off x="5292080" y="5085184"/>
            <a:ext cx="264629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 smtClean="0"/>
              <a:t>wat </a:t>
            </a:r>
            <a:r>
              <a:rPr lang="nl-NL" sz="2400" i="1"/>
              <a:t>de boer niet kent, vreet hij </a:t>
            </a:r>
            <a:r>
              <a:rPr lang="nl-NL" sz="2400" i="1" smtClean="0"/>
              <a:t>niet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81476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ajhsslab.com/europe/netherlands/images/eet_smakeli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81" y="1340768"/>
            <a:ext cx="6108450" cy="374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6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anny.vermaat.name/log/wp-content/uploads/2010/12/Fijne_feestdag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7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>
                <a:solidFill>
                  <a:schemeClr val="tx2"/>
                </a:solidFill>
              </a:rPr>
              <a:t>Etenstijd</a:t>
            </a:r>
            <a:endParaRPr lang="nl-NL" b="1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4200" smtClean="0"/>
              <a:t>± 7 uur		ontbijt</a:t>
            </a: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± 10 uur		fruit</a:t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z="4200" smtClean="0"/>
              <a:t>± 12  uur		lunch</a:t>
            </a: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± 15  uur		theetijd</a:t>
            </a:r>
            <a:br>
              <a:rPr lang="nl-NL" smtClean="0"/>
            </a:br>
            <a:r>
              <a:rPr lang="nl-NL" sz="4200" smtClean="0"/>
              <a:t/>
            </a:r>
            <a:br>
              <a:rPr lang="nl-NL" sz="4200" smtClean="0"/>
            </a:br>
            <a:r>
              <a:rPr lang="nl-NL" sz="4200" smtClean="0"/>
              <a:t>± 18 uur		avondeten</a:t>
            </a:r>
            <a:br>
              <a:rPr lang="nl-NL" sz="4200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± 21 uur		snack</a:t>
            </a:r>
            <a:br>
              <a:rPr lang="nl-NL" smtClean="0"/>
            </a:br>
            <a:endParaRPr lang="nl-NL"/>
          </a:p>
        </p:txBody>
      </p:sp>
      <p:pic>
        <p:nvPicPr>
          <p:cNvPr id="2050" name="Picture 2" descr="http://www.bskerensheide-stein.nl/tips/images%20links/klok%20al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3"/>
            <a:ext cx="1823012" cy="167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0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>
                <a:solidFill>
                  <a:schemeClr val="tx2"/>
                </a:solidFill>
              </a:rPr>
              <a:t>Het ontbijt</a:t>
            </a:r>
            <a:endParaRPr lang="nl-NL" b="1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3322712" cy="1252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400" b="1" smtClean="0"/>
              <a:t>Brood</a:t>
            </a:r>
            <a:endParaRPr lang="nl-NL" sz="4400" b="1"/>
          </a:p>
        </p:txBody>
      </p:sp>
      <p:sp>
        <p:nvSpPr>
          <p:cNvPr id="4" name="Tekstvak 3"/>
          <p:cNvSpPr txBox="1"/>
          <p:nvPr/>
        </p:nvSpPr>
        <p:spPr>
          <a:xfrm>
            <a:off x="1367299" y="379969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smtClean="0"/>
              <a:t>Een boterham met</a:t>
            </a:r>
            <a:r>
              <a:rPr lang="nl-NL" sz="2400" smtClean="0"/>
              <a:t/>
            </a:r>
            <a:br>
              <a:rPr lang="nl-NL" sz="2400" smtClean="0"/>
            </a:br>
            <a:r>
              <a:rPr lang="nl-NL" sz="2400" smtClean="0"/>
              <a:t>	kaas</a:t>
            </a:r>
            <a:br>
              <a:rPr lang="nl-NL" sz="2400" smtClean="0"/>
            </a:br>
            <a:r>
              <a:rPr lang="nl-NL" sz="2400" smtClean="0"/>
              <a:t>	worst</a:t>
            </a:r>
            <a:br>
              <a:rPr lang="nl-NL" sz="2400" smtClean="0"/>
            </a:br>
            <a:r>
              <a:rPr lang="nl-NL" sz="2400" smtClean="0"/>
              <a:t>	</a:t>
            </a:r>
            <a:r>
              <a:rPr lang="nl-NL" sz="2200" smtClean="0"/>
              <a:t>hagelslag</a:t>
            </a:r>
            <a:r>
              <a:rPr lang="nl-NL" sz="2400" smtClean="0"/>
              <a:t/>
            </a:r>
            <a:br>
              <a:rPr lang="nl-NL" sz="2400" smtClean="0"/>
            </a:br>
            <a:r>
              <a:rPr lang="nl-NL" sz="2400" smtClean="0"/>
              <a:t>	</a:t>
            </a:r>
            <a:r>
              <a:rPr lang="nl-NL" sz="2200" smtClean="0"/>
              <a:t>chocopasta</a:t>
            </a:r>
          </a:p>
          <a:p>
            <a:r>
              <a:rPr lang="nl-NL" sz="2400"/>
              <a:t>	</a:t>
            </a:r>
            <a:r>
              <a:rPr lang="nl-NL" sz="2000" smtClean="0"/>
              <a:t>pindakaas</a:t>
            </a:r>
            <a:r>
              <a:rPr lang="nl-NL" sz="2400" smtClean="0"/>
              <a:t> …..</a:t>
            </a:r>
            <a:endParaRPr lang="nl-NL" sz="2400"/>
          </a:p>
        </p:txBody>
      </p:sp>
      <p:pic>
        <p:nvPicPr>
          <p:cNvPr id="3078" name="Picture 6" descr="http://nl.dreamstime.com/gesneden-bruin-brood-thumb5312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52" y="1300250"/>
            <a:ext cx="3297015" cy="22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0.gstatic.com/images?q=tbn:ANd9GcQUItLoxOZQHLKBtyVlhLZjd85xCq9nABz_NWcZ03cCnc3cvxRlLCGAqR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81" y="1301481"/>
            <a:ext cx="3358646" cy="22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uffdutchpeoplelike.files.wordpress.com/2011/03/xlhagel_nieu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15" y="4192773"/>
            <a:ext cx="2351050" cy="19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rofile.ak.fbcdn.net/hprofile-ak-snc4/23275_357562766909_81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50" y="4353536"/>
            <a:ext cx="119460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372200" y="395342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/>
              <a:t>Ontbijtkoek</a:t>
            </a:r>
            <a:endParaRPr lang="nl-NL" sz="2000"/>
          </a:p>
        </p:txBody>
      </p:sp>
      <p:pic>
        <p:nvPicPr>
          <p:cNvPr id="3086" name="Picture 14" descr="http://www.bakkerijtenveen.nl/ebm3-image/4202/Ontbijtkoe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69" y="4367138"/>
            <a:ext cx="2376264" cy="17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4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>
                <a:solidFill>
                  <a:schemeClr val="tx2"/>
                </a:solidFill>
              </a:rPr>
              <a:t>De lunch</a:t>
            </a:r>
            <a:endParaRPr lang="nl-NL" b="1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637" y="1196752"/>
            <a:ext cx="5194920" cy="161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b="1" smtClean="0"/>
              <a:t>Brood!</a:t>
            </a:r>
            <a:endParaRPr lang="nl-NL" sz="4400" b="1"/>
          </a:p>
        </p:txBody>
      </p:sp>
      <p:pic>
        <p:nvPicPr>
          <p:cNvPr id="4098" name="Picture 2" descr="http://4.bp.blogspot.com/-5hzgqpJ0WCg/TWgTL7yg1QI/AAAAAAAAAvE/AAe-4eZcuxw/s1600/br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17" y="2139108"/>
            <a:ext cx="2457729" cy="24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685780" y="171778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/>
              <a:t>Met een kop thee….</a:t>
            </a:r>
            <a:endParaRPr lang="nl-NL" sz="2000"/>
          </a:p>
        </p:txBody>
      </p:sp>
      <p:sp>
        <p:nvSpPr>
          <p:cNvPr id="7" name="Tekstvak 6"/>
          <p:cNvSpPr txBox="1"/>
          <p:nvPr/>
        </p:nvSpPr>
        <p:spPr>
          <a:xfrm>
            <a:off x="6685780" y="40050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/>
              <a:t>….of een glas melk</a:t>
            </a:r>
            <a:endParaRPr lang="nl-NL" sz="2000"/>
          </a:p>
        </p:txBody>
      </p:sp>
      <p:pic>
        <p:nvPicPr>
          <p:cNvPr id="4100" name="Picture 4" descr="http://static.fonq.nl/data/producten/27355-gro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04" y="2139108"/>
            <a:ext cx="1791316" cy="17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airyholland.com/images/glas-me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78" y="4374396"/>
            <a:ext cx="2226706" cy="17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orum.mestreechonline.nl/imgcache/217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9108"/>
            <a:ext cx="3016130" cy="30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7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>
                <a:solidFill>
                  <a:schemeClr val="tx2"/>
                </a:solidFill>
              </a:rPr>
              <a:t>Theetijd</a:t>
            </a:r>
            <a:endParaRPr lang="nl-NL" b="1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832" y="2276872"/>
            <a:ext cx="3322712" cy="748680"/>
          </a:xfrm>
        </p:spPr>
        <p:txBody>
          <a:bodyPr/>
          <a:lstStyle/>
          <a:p>
            <a:pPr marL="0" indent="0">
              <a:buNone/>
            </a:pPr>
            <a:r>
              <a:rPr lang="nl-NL" smtClean="0"/>
              <a:t>Thee met koekjes</a:t>
            </a:r>
            <a:endParaRPr lang="nl-NL"/>
          </a:p>
        </p:txBody>
      </p:sp>
      <p:pic>
        <p:nvPicPr>
          <p:cNvPr id="5122" name="Picture 2" descr="http://www.verkadepaviljoen.nl/images/contentvlakken/thee_koekj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952363" cy="39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waalkanters.nl/images/stories/nieuws/stroopwaf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96" y="3356992"/>
            <a:ext cx="2983190" cy="31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0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>
                <a:solidFill>
                  <a:schemeClr val="tx2"/>
                </a:solidFill>
              </a:rPr>
              <a:t>Avondeten</a:t>
            </a:r>
            <a:endParaRPr lang="nl-NL" b="1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27784" y="1268760"/>
            <a:ext cx="3970784" cy="676672"/>
          </a:xfrm>
        </p:spPr>
        <p:txBody>
          <a:bodyPr/>
          <a:lstStyle/>
          <a:p>
            <a:pPr marL="0" indent="0">
              <a:buNone/>
            </a:pPr>
            <a:r>
              <a:rPr lang="nl-NL" smtClean="0"/>
              <a:t>‘diner’ /  ‘warm eten’ </a:t>
            </a:r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763688" y="211459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/>
              <a:t>aardappels met jus, vlees en groente</a:t>
            </a:r>
          </a:p>
          <a:p>
            <a:endParaRPr lang="nl-NL" sz="2800"/>
          </a:p>
        </p:txBody>
      </p:sp>
      <p:pic>
        <p:nvPicPr>
          <p:cNvPr id="6146" name="Picture 2" descr="http://lcsn-2009-sopo2.pbworks.com/f/aarappel,%20vlees,%20groen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171756" cy="34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4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nl-NL" b="1" smtClean="0"/>
              <a:t>Toetje </a:t>
            </a:r>
            <a:r>
              <a:rPr lang="nl-NL" sz="2800" b="1" smtClean="0"/>
              <a:t>(‘dessert’) </a:t>
            </a:r>
            <a:r>
              <a:rPr lang="nl-NL" b="1" smtClean="0"/>
              <a:t> </a:t>
            </a:r>
            <a:endParaRPr lang="nl-NL" b="1"/>
          </a:p>
        </p:txBody>
      </p:sp>
      <p:pic>
        <p:nvPicPr>
          <p:cNvPr id="9218" name="Picture 2" descr="http://www.farmdairy.com/images/product_p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1" y="2204864"/>
            <a:ext cx="2581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15616" y="479715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mtClean="0"/>
              <a:t>Yoghurt                  Vla</a:t>
            </a:r>
            <a:endParaRPr lang="nl-NL" sz="2400"/>
          </a:p>
        </p:txBody>
      </p:sp>
      <p:pic>
        <p:nvPicPr>
          <p:cNvPr id="9220" name="Picture 4" descr="http://www.allmystery.de/dateien/vo58484,1282994883,v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hardhoofd.com/wp-content/uploads/2010/04/vlafl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4864"/>
            <a:ext cx="19431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4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>
                <a:solidFill>
                  <a:schemeClr val="tx2"/>
                </a:solidFill>
              </a:rPr>
              <a:t>Typisch Hollands</a:t>
            </a:r>
            <a:endParaRPr lang="nl-NL" b="1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smtClean="0"/>
              <a:t>Stamppot </a:t>
            </a:r>
            <a:endParaRPr lang="nl-NL" sz="4000" b="1"/>
          </a:p>
        </p:txBody>
      </p:sp>
      <p:pic>
        <p:nvPicPr>
          <p:cNvPr id="7170" name="Picture 2" descr="http://ende.versvooru.nl/l/library/download/113976/maaltijd+boerenkool+stamppot.jpg?scaleType=1&amp;width=400&amp;height=304.5871559633&amp;ext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7" y="2996952"/>
            <a:ext cx="4680520" cy="356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580112" y="522920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stamppot boerenkool</a:t>
            </a:r>
            <a:br>
              <a:rPr lang="nl-NL" smtClean="0"/>
            </a:br>
            <a:r>
              <a:rPr lang="nl-NL" smtClean="0"/>
              <a:t>stamppot andijvie</a:t>
            </a:r>
          </a:p>
          <a:p>
            <a:r>
              <a:rPr lang="nl-NL"/>
              <a:t>s</a:t>
            </a:r>
            <a:r>
              <a:rPr lang="nl-NL" smtClean="0"/>
              <a:t>tamppot zuurkool …..</a:t>
            </a:r>
            <a:endParaRPr lang="nl-NL"/>
          </a:p>
        </p:txBody>
      </p:sp>
      <p:pic>
        <p:nvPicPr>
          <p:cNvPr id="7172" name="Picture 4" descr="http://www.meerdanvlees.nl/images/fotos_van_keukengerei/stam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66284"/>
            <a:ext cx="2225363" cy="17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508104" y="29969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d</a:t>
            </a:r>
            <a:r>
              <a:rPr lang="nl-NL" smtClean="0"/>
              <a:t>e stamper</a:t>
            </a:r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54711" y="231926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a</a:t>
            </a:r>
            <a:r>
              <a:rPr lang="nl-NL" sz="2400" smtClean="0"/>
              <a:t>ardappels + groente + vlees </a:t>
            </a:r>
            <a:r>
              <a:rPr lang="nl-NL" sz="2400" smtClean="0">
                <a:sym typeface="Wingdings" pitchFamily="2" charset="2"/>
              </a:rPr>
              <a:t> stampen = stamppot !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52937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6671"/>
            <a:ext cx="8229600" cy="2971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smtClean="0"/>
              <a:t>Hutspot</a:t>
            </a:r>
            <a:br>
              <a:rPr lang="nl-NL" sz="4000" b="1" smtClean="0"/>
            </a:br>
            <a:r>
              <a:rPr lang="nl-NL" smtClean="0"/>
              <a:t>aardappels +</a:t>
            </a:r>
            <a:br>
              <a:rPr lang="nl-NL" smtClean="0"/>
            </a:br>
            <a:r>
              <a:rPr lang="nl-NL" smtClean="0"/>
              <a:t>wortels +</a:t>
            </a:r>
            <a:br>
              <a:rPr lang="nl-NL" smtClean="0"/>
            </a:br>
            <a:r>
              <a:rPr lang="nl-NL" smtClean="0"/>
              <a:t>ui + rookworst</a:t>
            </a:r>
            <a:endParaRPr lang="nl-NL" sz="4000" b="1"/>
          </a:p>
        </p:txBody>
      </p:sp>
      <p:pic>
        <p:nvPicPr>
          <p:cNvPr id="8194" name="Picture 2" descr="http://lekkerglutenvrij.files.wordpress.com/2009/01/img_6897.jpg?w=468&amp;h=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6673"/>
            <a:ext cx="3816424" cy="25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07362" y="2665075"/>
            <a:ext cx="4808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/>
              <a:t>Snert</a:t>
            </a:r>
            <a:br>
              <a:rPr lang="nl-NL" sz="4000" b="1" smtClean="0"/>
            </a:br>
            <a:r>
              <a:rPr lang="nl-NL" sz="3200" smtClean="0"/>
              <a:t>Erwtensoep</a:t>
            </a:r>
          </a:p>
          <a:p>
            <a:endParaRPr lang="nl-NL" sz="4000" b="1"/>
          </a:p>
        </p:txBody>
      </p:sp>
      <p:pic>
        <p:nvPicPr>
          <p:cNvPr id="8196" name="Picture 4" descr="http://www.studenten.nl/upload/news/news_image_winterse_recepten_snert_3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520279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annenkoek-recept.com/wpimages/wp832cf4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51" y="3573016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15551" y="5889465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/>
              <a:t>Pannenkoek</a:t>
            </a:r>
            <a:endParaRPr lang="nl-NL" sz="4000" b="1"/>
          </a:p>
        </p:txBody>
      </p:sp>
    </p:spTree>
    <p:extLst>
      <p:ext uri="{BB962C8B-B14F-4D97-AF65-F5344CB8AC3E}">
        <p14:creationId xmlns:p14="http://schemas.microsoft.com/office/powerpoint/2010/main" val="10388064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103</Words>
  <Application>Microsoft Office PowerPoint</Application>
  <PresentationFormat>Presentación en pantalla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Kantoorthema</vt:lpstr>
      <vt:lpstr>voeding</vt:lpstr>
      <vt:lpstr>Etenstijd</vt:lpstr>
      <vt:lpstr>Het ontbijt</vt:lpstr>
      <vt:lpstr>De lunch</vt:lpstr>
      <vt:lpstr>Theetijd</vt:lpstr>
      <vt:lpstr>Avondeten</vt:lpstr>
      <vt:lpstr>Presentación de PowerPoint</vt:lpstr>
      <vt:lpstr>Typisch Hollands</vt:lpstr>
      <vt:lpstr>Presentación de PowerPoint</vt:lpstr>
      <vt:lpstr>Presentación de PowerPoint</vt:lpstr>
      <vt:lpstr>De Snackbar</vt:lpstr>
      <vt:lpstr>Presentación de PowerPoint</vt:lpstr>
      <vt:lpstr>Invloeden  - Restaurants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</dc:title>
  <dc:creator>Geerte Plas</dc:creator>
  <cp:lastModifiedBy>Fernando</cp:lastModifiedBy>
  <cp:revision>24</cp:revision>
  <dcterms:created xsi:type="dcterms:W3CDTF">2011-12-17T14:19:52Z</dcterms:created>
  <dcterms:modified xsi:type="dcterms:W3CDTF">2012-02-14T12:24:44Z</dcterms:modified>
</cp:coreProperties>
</file>