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>
      <p:cViewPr>
        <p:scale>
          <a:sx n="80" d="100"/>
          <a:sy n="80" d="100"/>
        </p:scale>
        <p:origin x="-19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46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2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0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41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9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28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35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0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4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70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56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3B86-F40F-42EC-99E5-D549BC1C823D}" type="datetimeFigureOut">
              <a:rPr lang="es-ES" smtClean="0"/>
              <a:t>26/03/2016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167B-C9A1-48B3-96A6-48BA778D2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rgbClr val="C00000"/>
                </a:solidFill>
              </a:rPr>
              <a:t/>
            </a:r>
            <a:br>
              <a:rPr lang="es-ES" sz="7200" dirty="0" smtClean="0">
                <a:solidFill>
                  <a:srgbClr val="C00000"/>
                </a:solidFill>
              </a:rPr>
            </a:br>
            <a:r>
              <a:rPr lang="es-ES" sz="7200" dirty="0">
                <a:solidFill>
                  <a:srgbClr val="C00000"/>
                </a:solidFill>
              </a:rPr>
              <a:t/>
            </a:r>
            <a:br>
              <a:rPr lang="es-ES" sz="7200" dirty="0">
                <a:solidFill>
                  <a:srgbClr val="C00000"/>
                </a:solidFill>
              </a:rPr>
            </a:br>
            <a:r>
              <a:rPr lang="es-ES" sz="8000" dirty="0" smtClean="0">
                <a:solidFill>
                  <a:srgbClr val="C00000"/>
                </a:solidFill>
              </a:rPr>
              <a:t>KLEREN</a:t>
            </a:r>
            <a:br>
              <a:rPr lang="es-ES" sz="8000" dirty="0" smtClean="0">
                <a:solidFill>
                  <a:srgbClr val="C00000"/>
                </a:solidFill>
              </a:rPr>
            </a:br>
            <a:endParaRPr lang="es-ES" sz="72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558924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GEMA BLANCO QUINTANA</a:t>
            </a:r>
            <a:br>
              <a:rPr lang="es-ES" dirty="0"/>
            </a:br>
            <a:r>
              <a:rPr lang="es-ES" dirty="0"/>
              <a:t>PABLO AGUADO GÓNGORA</a:t>
            </a:r>
            <a:br>
              <a:rPr lang="es-ES" dirty="0"/>
            </a:br>
            <a:r>
              <a:rPr lang="es-ES" dirty="0"/>
              <a:t>SILVIA VALDIVIAS LARA</a:t>
            </a:r>
          </a:p>
        </p:txBody>
      </p:sp>
    </p:spTree>
    <p:extLst>
      <p:ext uri="{BB962C8B-B14F-4D97-AF65-F5344CB8AC3E}">
        <p14:creationId xmlns:p14="http://schemas.microsoft.com/office/powerpoint/2010/main" val="427391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KOS</a:t>
            </a:r>
            <a:r>
              <a:rPr lang="es-ES" u="sng" dirty="0" smtClean="0"/>
              <a:t>TUUM</a:t>
            </a:r>
            <a:r>
              <a:rPr lang="es-ES" dirty="0" smtClean="0"/>
              <a:t> (-S)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66606"/>
            <a:ext cx="4176464" cy="4310666"/>
          </a:xfrm>
        </p:spPr>
      </p:pic>
    </p:spTree>
    <p:extLst>
      <p:ext uri="{BB962C8B-B14F-4D97-AF65-F5344CB8AC3E}">
        <p14:creationId xmlns:p14="http://schemas.microsoft.com/office/powerpoint/2010/main" val="39758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DE/’T COL</a:t>
            </a:r>
            <a:r>
              <a:rPr lang="es-ES" u="sng" dirty="0" smtClean="0"/>
              <a:t>BERT</a:t>
            </a:r>
            <a:r>
              <a:rPr lang="es-ES" dirty="0" smtClean="0"/>
              <a:t> (-S)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36" y="1600200"/>
            <a:ext cx="3469728" cy="4525963"/>
          </a:xfrm>
        </p:spPr>
      </p:pic>
    </p:spTree>
    <p:extLst>
      <p:ext uri="{BB962C8B-B14F-4D97-AF65-F5344CB8AC3E}">
        <p14:creationId xmlns:p14="http://schemas.microsoft.com/office/powerpoint/2010/main" val="11330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TRUI (-EN)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0652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HEMD (-EN)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19" y="1628800"/>
            <a:ext cx="3777431" cy="3777431"/>
          </a:xfrm>
        </p:spPr>
      </p:pic>
    </p:spTree>
    <p:extLst>
      <p:ext uri="{BB962C8B-B14F-4D97-AF65-F5344CB8AC3E}">
        <p14:creationId xmlns:p14="http://schemas.microsoft.com/office/powerpoint/2010/main" val="29534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T-SHIRT (-S)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04" y="1988840"/>
            <a:ext cx="4644852" cy="3719583"/>
          </a:xfrm>
        </p:spPr>
      </p:pic>
    </p:spTree>
    <p:extLst>
      <p:ext uri="{BB962C8B-B14F-4D97-AF65-F5344CB8AC3E}">
        <p14:creationId xmlns:p14="http://schemas.microsoft.com/office/powerpoint/2010/main" val="40329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‘T OVERHEMD (-EN)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960439" cy="4392488"/>
          </a:xfrm>
        </p:spPr>
      </p:pic>
    </p:spTree>
    <p:extLst>
      <p:ext uri="{BB962C8B-B14F-4D97-AF65-F5344CB8AC3E}">
        <p14:creationId xmlns:p14="http://schemas.microsoft.com/office/powerpoint/2010/main" val="21009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BLOES (BLOEZEN)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250604" cy="4250604"/>
          </a:xfrm>
        </p:spPr>
      </p:pic>
    </p:spTree>
    <p:extLst>
      <p:ext uri="{BB962C8B-B14F-4D97-AF65-F5344CB8AC3E}">
        <p14:creationId xmlns:p14="http://schemas.microsoft.com/office/powerpoint/2010/main" val="19779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BROEK (-EN)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48" y="1600200"/>
            <a:ext cx="2946904" cy="4525963"/>
          </a:xfrm>
        </p:spPr>
      </p:pic>
    </p:spTree>
    <p:extLst>
      <p:ext uri="{BB962C8B-B14F-4D97-AF65-F5344CB8AC3E}">
        <p14:creationId xmlns:p14="http://schemas.microsoft.com/office/powerpoint/2010/main" val="6711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SPIJKERBROEK (-EN)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75" y="1600200"/>
            <a:ext cx="6811650" cy="4525963"/>
          </a:xfrm>
        </p:spPr>
      </p:pic>
    </p:spTree>
    <p:extLst>
      <p:ext uri="{BB962C8B-B14F-4D97-AF65-F5344CB8AC3E}">
        <p14:creationId xmlns:p14="http://schemas.microsoft.com/office/powerpoint/2010/main" val="39973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ROK (-KEN)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988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HOED (-EN)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5040560" cy="3384376"/>
          </a:xfrm>
        </p:spPr>
      </p:pic>
    </p:spTree>
    <p:extLst>
      <p:ext uri="{BB962C8B-B14F-4D97-AF65-F5344CB8AC3E}">
        <p14:creationId xmlns:p14="http://schemas.microsoft.com/office/powerpoint/2010/main" val="405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ONDERGOED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625" r="1519"/>
          <a:stretch/>
        </p:blipFill>
        <p:spPr>
          <a:xfrm>
            <a:off x="2555776" y="1772816"/>
            <a:ext cx="3364238" cy="38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 SLIP (-S / -PEN)</a:t>
            </a:r>
            <a:br>
              <a:rPr lang="es-ES" dirty="0" smtClean="0"/>
            </a:br>
            <a:r>
              <a:rPr lang="es-ES" dirty="0" smtClean="0"/>
              <a:t>= ‘T SLIPJE (-S)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251"/>
          <a:stretch/>
        </p:blipFill>
        <p:spPr>
          <a:xfrm>
            <a:off x="1259632" y="1916832"/>
            <a:ext cx="2524125" cy="3683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00325"/>
            <a:ext cx="30243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ONDERBROEK (-EN)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5256584" cy="43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PANTY (-’S)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00808"/>
            <a:ext cx="25202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KOUS (-EN) 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132857"/>
            <a:ext cx="30243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DE B</a:t>
            </a:r>
            <a:r>
              <a:rPr lang="es-ES" u="sng" dirty="0"/>
              <a:t>H</a:t>
            </a:r>
            <a:r>
              <a:rPr lang="es-ES" dirty="0"/>
              <a:t> (- ’S)</a:t>
            </a:r>
            <a:br>
              <a:rPr lang="es-ES" dirty="0"/>
            </a:br>
            <a:r>
              <a:rPr lang="es-ES" dirty="0" smtClean="0"/>
              <a:t>= DE BUSTEHOUDER (-’S)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844824"/>
            <a:ext cx="3168352" cy="39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SOK (-KEN)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060848"/>
            <a:ext cx="48006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PY</a:t>
            </a:r>
            <a:r>
              <a:rPr lang="es-ES" u="sng" dirty="0" smtClean="0"/>
              <a:t>JA</a:t>
            </a:r>
            <a:r>
              <a:rPr lang="es-ES" dirty="0" smtClean="0"/>
              <a:t>MA (- ’S)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700808"/>
            <a:ext cx="244827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SCHOEN (-EN)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028824"/>
            <a:ext cx="3918743" cy="37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LAARS (LAARZEN)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628800"/>
            <a:ext cx="3215233" cy="41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PET (-TEN)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968552" cy="3960440"/>
          </a:xfrm>
        </p:spPr>
      </p:pic>
    </p:spTree>
    <p:extLst>
      <p:ext uri="{BB962C8B-B14F-4D97-AF65-F5344CB8AC3E}">
        <p14:creationId xmlns:p14="http://schemas.microsoft.com/office/powerpoint/2010/main" val="18784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 GYMSCHOEN (-EN)</a:t>
            </a:r>
            <a:br>
              <a:rPr lang="es-ES" dirty="0" smtClean="0"/>
            </a:br>
            <a:r>
              <a:rPr lang="es-ES" dirty="0" smtClean="0"/>
              <a:t>= DE TENNISSCHOEN (-EN)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72816"/>
            <a:ext cx="5027836" cy="32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ZOOL (ZOLEN)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76872"/>
            <a:ext cx="414337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HAK (-KEN)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490662"/>
            <a:ext cx="43053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VETER (-S)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374441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PARA</a:t>
            </a:r>
            <a:r>
              <a:rPr lang="es-ES" u="sng" dirty="0" smtClean="0"/>
              <a:t>PLU</a:t>
            </a:r>
            <a:r>
              <a:rPr lang="es-ES" dirty="0" smtClean="0"/>
              <a:t> (-‘S)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56792"/>
            <a:ext cx="5184575" cy="42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SJAAL (-S)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41" y="2132856"/>
            <a:ext cx="3810917" cy="32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DAS (-SEN)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685924"/>
            <a:ext cx="3960440" cy="39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(STROP)DAS (-SEN)</a:t>
            </a:r>
            <a:endParaRPr lang="es-ES" dirty="0"/>
          </a:p>
        </p:txBody>
      </p:sp>
      <p:pic>
        <p:nvPicPr>
          <p:cNvPr id="1026" name="Picture 2" descr="C:\Users\Pablo\Desktop\stropd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1"/>
            <a:ext cx="5960715" cy="44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RIEM (-EN)</a:t>
            </a:r>
            <a:endParaRPr lang="es-ES" dirty="0"/>
          </a:p>
        </p:txBody>
      </p:sp>
      <p:pic>
        <p:nvPicPr>
          <p:cNvPr id="2050" name="Picture 2" descr="C:\Users\Pablo\Desktop\castelijn-en-beerens-heren-riem-tosc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07232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HANDSCHOEN (-EN)</a:t>
            </a:r>
            <a:endParaRPr lang="es-ES" dirty="0"/>
          </a:p>
        </p:txBody>
      </p:sp>
      <p:pic>
        <p:nvPicPr>
          <p:cNvPr id="3074" name="Picture 2" descr="C:\Users\Pablo\Desktop\tumblr_ne9ky7jQpj1tmg631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280670" cy="5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52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DE JAS (-SEN)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2288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blo\Desktop\13_0963609002012000_pro_flt_frt_01_1108_1528_790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3695"/>
            <a:ext cx="480380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(HAND)TAS (-SEN)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81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ZAK (-KEN)</a:t>
            </a:r>
            <a:endParaRPr lang="es-ES" dirty="0"/>
          </a:p>
        </p:txBody>
      </p:sp>
      <p:pic>
        <p:nvPicPr>
          <p:cNvPr id="5122" name="Picture 2" descr="C:\Users\Pablo\Desktop\220px-Jeans_pocket_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45" y="1772816"/>
            <a:ext cx="5064411" cy="45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ZAKDOEK (-EN)</a:t>
            </a:r>
            <a:endParaRPr lang="es-ES" dirty="0"/>
          </a:p>
        </p:txBody>
      </p:sp>
      <p:pic>
        <p:nvPicPr>
          <p:cNvPr id="6146" name="Picture 2" descr="C:\Users\Pablo\Desktop\220px-SchoneZakdoek_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16313" cy="51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RITS(SLUITING) (-EN)</a:t>
            </a:r>
            <a:endParaRPr lang="es-ES" dirty="0"/>
          </a:p>
        </p:txBody>
      </p:sp>
      <p:pic>
        <p:nvPicPr>
          <p:cNvPr id="7170" name="Picture 2" descr="C:\Users\Pablo\Desktop\het-fragment-van-de-ritssluiting-81911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/>
          <a:stretch/>
        </p:blipFill>
        <p:spPr bwMode="auto">
          <a:xfrm>
            <a:off x="1691680" y="1628800"/>
            <a:ext cx="5643400" cy="42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ablo\Desktop\pl3798229-multifunctionele_klokkengelui_analoog_numerieke_horloges_per_uur_het_polshorloge_van_de_mensen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9538"/>
            <a:ext cx="8712968" cy="62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(POLS)HOR</a:t>
            </a:r>
            <a:r>
              <a:rPr lang="es-ES" u="sng" dirty="0" smtClean="0"/>
              <a:t>LO</a:t>
            </a:r>
            <a:r>
              <a:rPr lang="es-ES" dirty="0" smtClean="0"/>
              <a:t>GE (-S)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84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BRIL (-LEN)</a:t>
            </a:r>
            <a:endParaRPr lang="es-ES" dirty="0"/>
          </a:p>
        </p:txBody>
      </p:sp>
      <p:pic>
        <p:nvPicPr>
          <p:cNvPr id="9218" name="Picture 2" descr="C:\Users\Pablo\Desktop\4care_de_brillen-0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5064"/>
            <a:ext cx="73342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ARMBAND (-EN)</a:t>
            </a:r>
            <a:endParaRPr lang="es-ES" dirty="0"/>
          </a:p>
        </p:txBody>
      </p:sp>
      <p:pic>
        <p:nvPicPr>
          <p:cNvPr id="10243" name="Picture 3" descr="C:\Users\Pablo\Desktop\Terug in de tijd met de armband wehearti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7" y="1700808"/>
            <a:ext cx="722195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RING (-EN)</a:t>
            </a:r>
            <a:endParaRPr lang="es-ES" dirty="0"/>
          </a:p>
        </p:txBody>
      </p:sp>
      <p:pic>
        <p:nvPicPr>
          <p:cNvPr id="11267" name="Picture 3" descr="C:\Users\Pablo\Desktop\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1641"/>
            <a:ext cx="5019954" cy="50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OORRING (-EN)</a:t>
            </a:r>
            <a:endParaRPr lang="es-ES" dirty="0"/>
          </a:p>
        </p:txBody>
      </p:sp>
      <p:pic>
        <p:nvPicPr>
          <p:cNvPr id="12290" name="Picture 2" descr="C:\Users\Pablo\Desktop\de-oorringen-van-de-gem-12921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1699834"/>
            <a:ext cx="6408712" cy="403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ablo\Desktop\maatoverhemd-blauw-w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1910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Pablo\Desktop\bogner-gestreept-overhemd-blauw-wit-413487_PACK_F_061113_131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86" y="2132855"/>
            <a:ext cx="314325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58888" y="41744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EEN </a:t>
            </a:r>
            <a:r>
              <a:rPr lang="es-ES" sz="3600" b="1" dirty="0" smtClean="0"/>
              <a:t>GE</a:t>
            </a:r>
            <a:r>
              <a:rPr lang="es-ES" sz="3600" b="1" u="sng" dirty="0" smtClean="0"/>
              <a:t>RUIT</a:t>
            </a:r>
            <a:r>
              <a:rPr lang="es-ES" sz="3600" dirty="0" smtClean="0"/>
              <a:t> OVERHEMD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76056" y="417441"/>
            <a:ext cx="341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EEN </a:t>
            </a:r>
            <a:r>
              <a:rPr lang="es-ES" sz="3600" b="1" dirty="0" smtClean="0"/>
              <a:t>GE</a:t>
            </a:r>
            <a:r>
              <a:rPr lang="es-ES" sz="3600" b="1" u="sng" dirty="0" smtClean="0"/>
              <a:t>STREEPT </a:t>
            </a:r>
            <a:r>
              <a:rPr lang="es-ES" sz="3600" dirty="0" smtClean="0"/>
              <a:t>OVERHEMD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0236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MANTEL (-S)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556792"/>
            <a:ext cx="3444974" cy="4503047"/>
          </a:xfrm>
        </p:spPr>
      </p:pic>
    </p:spTree>
    <p:extLst>
      <p:ext uri="{BB962C8B-B14F-4D97-AF65-F5344CB8AC3E}">
        <p14:creationId xmlns:p14="http://schemas.microsoft.com/office/powerpoint/2010/main" val="33005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es-ES" dirty="0" smtClean="0"/>
              <a:t>HET IS KLEIN</a:t>
            </a:r>
            <a:endParaRPr lang="es-ES" dirty="0"/>
          </a:p>
        </p:txBody>
      </p:sp>
      <p:pic>
        <p:nvPicPr>
          <p:cNvPr id="14338" name="Picture 2" descr="C:\Users\Pablo\Desktop\pie-del-bebé-en-zapatos-femeninos-42351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64" y="3877642"/>
            <a:ext cx="60325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ablo\Desktop\zapati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3242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Pablo\Desktop\pie-del-bebé-en-zapatos-femeninos-42351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86327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968546" y="260648"/>
            <a:ext cx="3538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HET IS GROOT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3" cy="1143000"/>
          </a:xfrm>
        </p:spPr>
        <p:txBody>
          <a:bodyPr/>
          <a:lstStyle/>
          <a:p>
            <a:r>
              <a:rPr lang="es-ES" dirty="0" smtClean="0"/>
              <a:t>HET IS KORT</a:t>
            </a:r>
            <a:endParaRPr lang="es-ES" dirty="0"/>
          </a:p>
        </p:txBody>
      </p:sp>
      <p:pic>
        <p:nvPicPr>
          <p:cNvPr id="15362" name="Picture 2" descr="C:\Users\Pablo\Desktop\k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1044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ablo\Desktop\4186-7041-t557100-dnm-1-x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985686" cy="39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860032" y="260648"/>
            <a:ext cx="4042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HET IS LANG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94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es-ES" dirty="0" smtClean="0"/>
              <a:t>HET IS BREED</a:t>
            </a:r>
            <a:endParaRPr lang="es-ES" dirty="0"/>
          </a:p>
        </p:txBody>
      </p:sp>
      <p:pic>
        <p:nvPicPr>
          <p:cNvPr id="16386" name="Picture 2" descr="C:\Users\Pablo\Desktop\Je_kleding_past_niet_wat_nu_ThinkstockPhotos-1531697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337" y="2708920"/>
            <a:ext cx="5769679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ablo\Desktop\slimfit-jeans-met-hoge-taille-groen-dameskleding-tn789_4_lp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93234"/>
            <a:ext cx="2939877" cy="39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435015" y="260648"/>
            <a:ext cx="3538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HET IS SMAL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47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r>
              <a:rPr lang="es-ES" dirty="0" smtClean="0"/>
              <a:t>HET IS DIK</a:t>
            </a:r>
            <a:endParaRPr lang="es-ES" dirty="0"/>
          </a:p>
        </p:txBody>
      </p:sp>
      <p:pic>
        <p:nvPicPr>
          <p:cNvPr id="17410" name="Picture 2" descr="C:\Users\Pablo\Desktop\Katniss-sjaal-Heerlijk-warm-in-de-koude-winter-Gehaakt-met-dik-garen.1428939966-van-Yvc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153360" cy="42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ablo\Desktop\goudkleurige-gehaakte-sja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80" y="1988840"/>
            <a:ext cx="4202978" cy="42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105768" y="260648"/>
            <a:ext cx="3754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HET IS DUN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9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REGENJAS (-SEN)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62" y="1772816"/>
            <a:ext cx="5313041" cy="3456384"/>
          </a:xfrm>
        </p:spPr>
      </p:pic>
    </p:spTree>
    <p:extLst>
      <p:ext uri="{BB962C8B-B14F-4D97-AF65-F5344CB8AC3E}">
        <p14:creationId xmlns:p14="http://schemas.microsoft.com/office/powerpoint/2010/main" val="27050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 JACK (-</a:t>
            </a:r>
            <a:r>
              <a:rPr lang="es-ES" dirty="0"/>
              <a:t>S) = JAK (-S) </a:t>
            </a:r>
            <a:br>
              <a:rPr lang="es-ES" dirty="0"/>
            </a:br>
            <a:r>
              <a:rPr lang="es-ES" dirty="0" smtClean="0"/>
              <a:t>= JEK (-KEN)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74380"/>
            <a:ext cx="3456384" cy="5194019"/>
          </a:xfrm>
        </p:spPr>
      </p:pic>
    </p:spTree>
    <p:extLst>
      <p:ext uri="{BB962C8B-B14F-4D97-AF65-F5344CB8AC3E}">
        <p14:creationId xmlns:p14="http://schemas.microsoft.com/office/powerpoint/2010/main" val="7663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JURK (-EN)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67897"/>
            <a:ext cx="3744416" cy="4621264"/>
          </a:xfrm>
        </p:spPr>
      </p:pic>
    </p:spTree>
    <p:extLst>
      <p:ext uri="{BB962C8B-B14F-4D97-AF65-F5344CB8AC3E}">
        <p14:creationId xmlns:p14="http://schemas.microsoft.com/office/powerpoint/2010/main" val="351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‘T PAK (-KEN)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704181"/>
            <a:ext cx="4318000" cy="4318000"/>
          </a:xfrm>
        </p:spPr>
      </p:pic>
    </p:spTree>
    <p:extLst>
      <p:ext uri="{BB962C8B-B14F-4D97-AF65-F5344CB8AC3E}">
        <p14:creationId xmlns:p14="http://schemas.microsoft.com/office/powerpoint/2010/main" val="15804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Presentación en pantalla (4:3)</PresentationFormat>
  <Paragraphs>59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  KLEREN </vt:lpstr>
      <vt:lpstr>DE HOED (-EN)</vt:lpstr>
      <vt:lpstr>DE PET (-TEN)</vt:lpstr>
      <vt:lpstr>DE JAS (-SEN)</vt:lpstr>
      <vt:lpstr>DE MANTEL (-S)</vt:lpstr>
      <vt:lpstr>DE REGENJAS (-SEN)</vt:lpstr>
      <vt:lpstr>DE JACK (-S) = JAK (-S)  = JEK (-KEN)</vt:lpstr>
      <vt:lpstr>DE JURK (-EN)</vt:lpstr>
      <vt:lpstr>‘T PAK (-KEN)</vt:lpstr>
      <vt:lpstr>‘T KOSTUUM (-S)</vt:lpstr>
      <vt:lpstr>DE/’T COLBERT (-S)</vt:lpstr>
      <vt:lpstr>DE TRUI (-EN)</vt:lpstr>
      <vt:lpstr>‘T HEMD (-EN)</vt:lpstr>
      <vt:lpstr>DE T-SHIRT (-S)</vt:lpstr>
      <vt:lpstr>‘T OVERHEMD (-EN)</vt:lpstr>
      <vt:lpstr>DE BLOES (BLOEZEN)</vt:lpstr>
      <vt:lpstr>DE BROEK (-EN)</vt:lpstr>
      <vt:lpstr>DE SPIJKERBROEK (-EN)</vt:lpstr>
      <vt:lpstr>DE ROK (-KEN)</vt:lpstr>
      <vt:lpstr>‘T ONDERGOED</vt:lpstr>
      <vt:lpstr>DE SLIP (-S / -PEN) = ‘T SLIPJE (-S)</vt:lpstr>
      <vt:lpstr>DE ONDERBROEK (-EN)</vt:lpstr>
      <vt:lpstr>DE PANTY (-’S)</vt:lpstr>
      <vt:lpstr>DE KOUS (-EN) </vt:lpstr>
      <vt:lpstr>DE BH (- ’S) = DE BUSTEHOUDER (-’S)</vt:lpstr>
      <vt:lpstr>DE SOK (-KEN)</vt:lpstr>
      <vt:lpstr>DE PYJAMA (- ’S)</vt:lpstr>
      <vt:lpstr>DE SCHOEN (-EN)</vt:lpstr>
      <vt:lpstr>DE LAARS (LAARZEN)</vt:lpstr>
      <vt:lpstr>DE GYMSCHOEN (-EN) = DE TENNISSCHOEN (-EN)</vt:lpstr>
      <vt:lpstr>DE ZOOL (ZOLEN)</vt:lpstr>
      <vt:lpstr>DE HAK (-KEN)</vt:lpstr>
      <vt:lpstr>DE VETER (-S)</vt:lpstr>
      <vt:lpstr>DE PARAPLU (-‘S)</vt:lpstr>
      <vt:lpstr>DE SJAAL (-S)</vt:lpstr>
      <vt:lpstr>DE DAS (-SEN)</vt:lpstr>
      <vt:lpstr>DE (STROP)DAS (-SEN)</vt:lpstr>
      <vt:lpstr>DE RIEM (-EN)</vt:lpstr>
      <vt:lpstr>DE HANDSCHOEN (-EN)</vt:lpstr>
      <vt:lpstr>DE (HAND)TAS (-SEN)</vt:lpstr>
      <vt:lpstr>DE ZAK (-KEN)</vt:lpstr>
      <vt:lpstr>DE ZAKDOEK (-EN)</vt:lpstr>
      <vt:lpstr>DE RITS(SLUITING) (-EN)</vt:lpstr>
      <vt:lpstr>‘T (POLS)HORLOGE (-S)</vt:lpstr>
      <vt:lpstr>DE BRIL (-LEN)</vt:lpstr>
      <vt:lpstr>DE ARMBAND (-EN)</vt:lpstr>
      <vt:lpstr>DE RING (-EN)</vt:lpstr>
      <vt:lpstr>DE OORRING (-EN)</vt:lpstr>
      <vt:lpstr>Presentación de PowerPoint</vt:lpstr>
      <vt:lpstr>HET IS KLEIN</vt:lpstr>
      <vt:lpstr>HET IS KORT</vt:lpstr>
      <vt:lpstr>HET IS BREED</vt:lpstr>
      <vt:lpstr>HET IS DIK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2016-03-24T12:38:24Z</dcterms:created>
  <dcterms:modified xsi:type="dcterms:W3CDTF">2016-03-26T20:25:20Z</dcterms:modified>
</cp:coreProperties>
</file>