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5143500" type="screen16x9"/>
  <p:notesSz cx="6858000" cy="9144000"/>
  <p:embeddedFontLst>
    <p:embeddedFont>
      <p:font typeface="Open Sans" panose="020B0604020202020204" charset="0"/>
      <p:regular r:id="rId47"/>
      <p:bold r:id="rId48"/>
      <p:italic r:id="rId49"/>
      <p:boldItalic r:id="rId50"/>
    </p:embeddedFont>
    <p:embeddedFont>
      <p:font typeface="Economica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146571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>
                <a:solidFill>
                  <a:schemeClr val="lt1"/>
                </a:solidFill>
              </a:rPr>
              <a:t>‹Nº›</a:t>
            </a:fld>
            <a:endParaRPr lang="fr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fr"/>
              <a:t>‹Nº›</a:t>
            </a:fld>
            <a:endParaRPr lang="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fr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‹Nº›</a:t>
            </a:fld>
            <a:endParaRPr lang="fr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fr" dirty="0"/>
              <a:t>De woning</a:t>
            </a:r>
            <a:br>
              <a:rPr lang="fr" dirty="0"/>
            </a:br>
            <a:endParaRPr lang="fr" dirty="0"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/>
              <a:t>Nöemie Chausson</a:t>
            </a:r>
            <a:endParaRPr lang="fr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d</a:t>
            </a:r>
            <a:r>
              <a:rPr lang="es-ES" dirty="0" smtClean="0"/>
              <a:t>e k</a:t>
            </a:r>
            <a:r>
              <a:rPr lang="fr" dirty="0" smtClean="0"/>
              <a:t>amer (-s)</a:t>
            </a:r>
            <a:endParaRPr lang="fr" dirty="0"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8500" y="1246200"/>
            <a:ext cx="26670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slaapkamer (-s)</a:t>
            </a:r>
            <a:endParaRPr lang="fr" dirty="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325" y="1222298"/>
            <a:ext cx="5253349" cy="342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311700" y="516314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woonkamer (-s)</a:t>
            </a:r>
            <a:br>
              <a:rPr lang="fr" dirty="0" smtClean="0"/>
            </a:br>
            <a:r>
              <a:rPr lang="fr" dirty="0" smtClean="0"/>
              <a:t>= zitkamer = huiskamer= sa</a:t>
            </a:r>
            <a:r>
              <a:rPr lang="fr" u="sng" dirty="0" smtClean="0"/>
              <a:t>lon</a:t>
            </a:r>
            <a:r>
              <a:rPr lang="fr" dirty="0" smtClean="0"/>
              <a:t> (-s)</a:t>
            </a:r>
            <a:endParaRPr lang="fr" dirty="0"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675" y="1271973"/>
            <a:ext cx="5164650" cy="374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badkamer (-s)</a:t>
            </a:r>
            <a:endParaRPr lang="fr" dirty="0"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238" y="1317924"/>
            <a:ext cx="5885525" cy="364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/>
              <a:t>‘t toi</a:t>
            </a:r>
            <a:r>
              <a:rPr lang="fr" u="sng" dirty="0" smtClean="0"/>
              <a:t>let</a:t>
            </a:r>
            <a:r>
              <a:rPr lang="fr" dirty="0" smtClean="0"/>
              <a:t> (de toi</a:t>
            </a:r>
            <a:r>
              <a:rPr lang="fr" u="sng" dirty="0" smtClean="0"/>
              <a:t>let</a:t>
            </a:r>
            <a:r>
              <a:rPr lang="fr" dirty="0" smtClean="0"/>
              <a:t>ten)</a:t>
            </a:r>
            <a:endParaRPr lang="fr" dirty="0"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7062" y="1364899"/>
            <a:ext cx="4909875" cy="36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W</a:t>
            </a:r>
            <a:r>
              <a:rPr lang="fr" u="sng" dirty="0" smtClean="0"/>
              <a:t>C</a:t>
            </a:r>
            <a:r>
              <a:rPr lang="fr" dirty="0" smtClean="0"/>
              <a:t> (-‘s)</a:t>
            </a:r>
            <a:endParaRPr lang="fr" dirty="0"/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9850" y="746425"/>
            <a:ext cx="3724275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keuken (-s)</a:t>
            </a:r>
            <a:endParaRPr lang="fr" dirty="0"/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6450" y="1343700"/>
            <a:ext cx="4791075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‘t </a:t>
            </a:r>
            <a:r>
              <a:rPr lang="fr" dirty="0" smtClean="0"/>
              <a:t>bal</a:t>
            </a:r>
            <a:r>
              <a:rPr lang="fr" u="sng" dirty="0" smtClean="0"/>
              <a:t>kon</a:t>
            </a:r>
            <a:r>
              <a:rPr lang="fr" dirty="0" smtClean="0"/>
              <a:t> (-s)</a:t>
            </a:r>
            <a:endParaRPr lang="fr" dirty="0"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7937" y="1089699"/>
            <a:ext cx="5248125" cy="393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/>
              <a:t>bal</a:t>
            </a:r>
            <a:r>
              <a:rPr lang="fr" u="sng" dirty="0" smtClean="0"/>
              <a:t>kons</a:t>
            </a:r>
            <a:endParaRPr lang="fr" u="sng" dirty="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125" y="1147225"/>
            <a:ext cx="5829749" cy="388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‘t </a:t>
            </a:r>
            <a:r>
              <a:rPr lang="fr" dirty="0" smtClean="0"/>
              <a:t>ter</a:t>
            </a:r>
            <a:r>
              <a:rPr lang="fr" u="sng" dirty="0" smtClean="0"/>
              <a:t>ras</a:t>
            </a:r>
            <a:r>
              <a:rPr lang="fr" dirty="0" smtClean="0"/>
              <a:t> (-sen)</a:t>
            </a:r>
            <a:endParaRPr lang="fr" dirty="0"/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987" y="1228000"/>
            <a:ext cx="5048025" cy="37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‘t </a:t>
            </a:r>
            <a:r>
              <a:rPr lang="fr" dirty="0" smtClean="0"/>
              <a:t>huis (huizen)</a:t>
            </a:r>
            <a:endParaRPr lang="fr" dirty="0"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049" y="1068349"/>
            <a:ext cx="5191898" cy="345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‘t </a:t>
            </a:r>
            <a:r>
              <a:rPr lang="fr" dirty="0" smtClean="0"/>
              <a:t>dak (daken)</a:t>
            </a:r>
            <a:endParaRPr lang="fr" dirty="0"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468125"/>
            <a:ext cx="57150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zolder (-s)</a:t>
            </a:r>
            <a:endParaRPr lang="fr" dirty="0"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400" y="994390"/>
            <a:ext cx="3091175" cy="315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kelder (-s)</a:t>
            </a:r>
            <a:endParaRPr lang="fr" dirty="0"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7075" y="1168574"/>
            <a:ext cx="2749850" cy="280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deur (-en)</a:t>
            </a:r>
            <a:endParaRPr lang="fr" dirty="0"/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0" y="742950"/>
            <a:ext cx="19050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 dirty="0"/>
              <a:t>d</a:t>
            </a:r>
            <a:r>
              <a:rPr lang="es-ES" dirty="0" smtClean="0"/>
              <a:t>e v</a:t>
            </a:r>
            <a:r>
              <a:rPr lang="fr" dirty="0" smtClean="0"/>
              <a:t>oordeur –(en)</a:t>
            </a:r>
            <a:endParaRPr lang="fr" dirty="0"/>
          </a:p>
        </p:txBody>
      </p:sp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0050" y="1445248"/>
            <a:ext cx="5983899" cy="31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muur (muren)</a:t>
            </a:r>
            <a:endParaRPr lang="fr" dirty="0"/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624" y="1131590"/>
            <a:ext cx="4715476" cy="37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vloer (-en)</a:t>
            </a:r>
            <a:endParaRPr lang="fr" dirty="0"/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475" y="1148308"/>
            <a:ext cx="4391025" cy="3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‘t </a:t>
            </a:r>
            <a:r>
              <a:rPr lang="fr" dirty="0" smtClean="0"/>
              <a:t>pla</a:t>
            </a:r>
            <a:r>
              <a:rPr lang="fr" u="sng" dirty="0" smtClean="0"/>
              <a:t>fond</a:t>
            </a:r>
            <a:r>
              <a:rPr lang="fr" dirty="0" smtClean="0"/>
              <a:t> (-s) = [de zoldering (-en)]</a:t>
            </a:r>
            <a:endParaRPr lang="fr" dirty="0"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300" y="1125965"/>
            <a:ext cx="5405399" cy="36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‘t </a:t>
            </a:r>
            <a:r>
              <a:rPr lang="fr" dirty="0" smtClean="0"/>
              <a:t>raam (ramen) = ‘t venster (-s)</a:t>
            </a:r>
            <a:endParaRPr lang="fr" dirty="0"/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8875" y="1224508"/>
            <a:ext cx="42862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raamver</a:t>
            </a:r>
            <a:r>
              <a:rPr lang="fr" u="sng" dirty="0"/>
              <a:t>sie</a:t>
            </a:r>
            <a:r>
              <a:rPr lang="fr" dirty="0"/>
              <a:t>ring voor Sinter</a:t>
            </a:r>
            <a:r>
              <a:rPr lang="fr" u="sng" dirty="0"/>
              <a:t>klaas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050" y="1147225"/>
            <a:ext cx="3535899" cy="353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huizen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262" y="1214199"/>
            <a:ext cx="6885475" cy="37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stoel (-en)</a:t>
            </a:r>
            <a:endParaRPr lang="fr" dirty="0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7784" y="399500"/>
            <a:ext cx="4459325" cy="44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tafel (-s)</a:t>
            </a:r>
            <a:endParaRPr lang="fr" dirty="0"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8375" y="1409700"/>
            <a:ext cx="4667250" cy="232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lamp (-en)</a:t>
            </a:r>
            <a:endParaRPr lang="fr" dirty="0"/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375" y="743125"/>
            <a:ext cx="3657250" cy="36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kast (-en)</a:t>
            </a:r>
            <a:endParaRPr lang="fr" dirty="0"/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5736" y="1210254"/>
            <a:ext cx="4608512" cy="3377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klerenkast (-en)</a:t>
            </a:r>
            <a:endParaRPr lang="fr" dirty="0"/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1509" y="720183"/>
            <a:ext cx="2576675" cy="4155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boekenkast (-en)</a:t>
            </a:r>
            <a:endParaRPr lang="fr" dirty="0"/>
          </a:p>
        </p:txBody>
      </p:sp>
      <p:pic>
        <p:nvPicPr>
          <p:cNvPr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875" y="1217022"/>
            <a:ext cx="4470250" cy="37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nieuw</a:t>
            </a:r>
          </a:p>
        </p:txBody>
      </p:sp>
      <p:pic>
        <p:nvPicPr>
          <p:cNvPr id="278" name="Shape 2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525" y="1357597"/>
            <a:ext cx="6202950" cy="32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oud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150" y="766825"/>
            <a:ext cx="4970524" cy="360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/>
              <a:t>gemeubi</a:t>
            </a:r>
            <a:r>
              <a:rPr lang="fr" u="sng" dirty="0" smtClean="0"/>
              <a:t>leerd</a:t>
            </a:r>
            <a:r>
              <a:rPr lang="fr" dirty="0" smtClean="0"/>
              <a:t> = met meubels</a:t>
            </a:r>
            <a:endParaRPr lang="fr" dirty="0"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400" y="1614000"/>
            <a:ext cx="4795200" cy="319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ingerichte keuken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412" y="1353550"/>
            <a:ext cx="5381175" cy="358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flat (-s)</a:t>
            </a:r>
            <a:endParaRPr lang="fr" dirty="0"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2724" y="1536998"/>
            <a:ext cx="4578550" cy="303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een </a:t>
            </a:r>
            <a:r>
              <a:rPr lang="fr" dirty="0" smtClean="0"/>
              <a:t>inbouwkast (-en)</a:t>
            </a:r>
            <a:endParaRPr lang="fr" dirty="0"/>
          </a:p>
        </p:txBody>
      </p:sp>
      <p:pic>
        <p:nvPicPr>
          <p:cNvPr id="302" name="Shape 3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6000" y="1418950"/>
            <a:ext cx="4292000" cy="319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een </a:t>
            </a:r>
            <a:r>
              <a:rPr lang="fr" dirty="0" smtClean="0"/>
              <a:t>inbouwbed (-den)</a:t>
            </a:r>
            <a:endParaRPr lang="fr" dirty="0"/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4687" y="1235850"/>
            <a:ext cx="4514625" cy="36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een huis met een grote tuin</a:t>
            </a:r>
          </a:p>
        </p:txBody>
      </p:sp>
      <p:pic>
        <p:nvPicPr>
          <p:cNvPr id="314" name="Shape 3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650" y="1294187"/>
            <a:ext cx="540067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mooie bal</a:t>
            </a:r>
            <a:r>
              <a:rPr lang="fr" u="sng" dirty="0"/>
              <a:t>kons</a:t>
            </a:r>
          </a:p>
        </p:txBody>
      </p:sp>
      <p:pic>
        <p:nvPicPr>
          <p:cNvPr id="320" name="Shape 3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6175" y="447275"/>
            <a:ext cx="3051649" cy="457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 smtClean="0"/>
              <a:t>een studentenhuis</a:t>
            </a:r>
            <a:endParaRPr lang="fr" dirty="0"/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155" y="1317530"/>
            <a:ext cx="4603699" cy="344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op de be</a:t>
            </a:r>
            <a:r>
              <a:rPr lang="fr" u="sng" dirty="0"/>
              <a:t>ga</a:t>
            </a:r>
            <a:r>
              <a:rPr lang="fr" dirty="0"/>
              <a:t>ne grond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9600" y="1250150"/>
            <a:ext cx="5416847" cy="3834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op de eerste </a:t>
            </a:r>
            <a:r>
              <a:rPr lang="fr" dirty="0" smtClean="0"/>
              <a:t>ver</a:t>
            </a:r>
            <a:r>
              <a:rPr lang="fr" u="sng" dirty="0" smtClean="0"/>
              <a:t>die</a:t>
            </a:r>
            <a:r>
              <a:rPr lang="fr" dirty="0" smtClean="0"/>
              <a:t>ping (-en) = 1 hoog</a:t>
            </a:r>
            <a:endParaRPr lang="fr" dirty="0"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762" y="1350047"/>
            <a:ext cx="3126475" cy="31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op de tweede </a:t>
            </a:r>
            <a:r>
              <a:rPr lang="fr" dirty="0" smtClean="0"/>
              <a:t>ver</a:t>
            </a:r>
            <a:r>
              <a:rPr lang="fr" u="sng" dirty="0" smtClean="0"/>
              <a:t>die</a:t>
            </a:r>
            <a:r>
              <a:rPr lang="fr" dirty="0" smtClean="0"/>
              <a:t>ping (-en) = 2 hoog</a:t>
            </a:r>
            <a:endParaRPr lang="fr" dirty="0"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3925" y="1612500"/>
            <a:ext cx="2906324" cy="296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hall (-s)</a:t>
            </a:r>
            <a:endParaRPr lang="fr" dirty="0"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094" y="873681"/>
            <a:ext cx="2665825" cy="400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" dirty="0"/>
              <a:t>de </a:t>
            </a:r>
            <a:r>
              <a:rPr lang="fr" dirty="0" smtClean="0"/>
              <a:t>gang (-en)</a:t>
            </a:r>
            <a:endParaRPr lang="fr" dirty="0"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7987" y="905100"/>
            <a:ext cx="2768024" cy="415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226</Words>
  <Application>Microsoft Office PowerPoint</Application>
  <PresentationFormat>Presentación en pantalla (16:9)</PresentationFormat>
  <Paragraphs>45</Paragraphs>
  <Slides>44</Slides>
  <Notes>44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Arial</vt:lpstr>
      <vt:lpstr>Open Sans</vt:lpstr>
      <vt:lpstr>Economica</vt:lpstr>
      <vt:lpstr>luxe</vt:lpstr>
      <vt:lpstr>De woning </vt:lpstr>
      <vt:lpstr>‘t huis (huizen)</vt:lpstr>
      <vt:lpstr>huizen</vt:lpstr>
      <vt:lpstr>de flat (-s)</vt:lpstr>
      <vt:lpstr>op de begane grond</vt:lpstr>
      <vt:lpstr>op de eerste verdieping (-en) = 1 hoog</vt:lpstr>
      <vt:lpstr>op de tweede verdieping (-en) = 2 hoog</vt:lpstr>
      <vt:lpstr>de hall (-s)</vt:lpstr>
      <vt:lpstr>de gang (-en)</vt:lpstr>
      <vt:lpstr>de kamer (-s)</vt:lpstr>
      <vt:lpstr>de slaapkamer (-s)</vt:lpstr>
      <vt:lpstr>de woonkamer (-s) = zitkamer = huiskamer= salon (-s)</vt:lpstr>
      <vt:lpstr>de badkamer (-s)</vt:lpstr>
      <vt:lpstr>‘t toilet (de toiletten)</vt:lpstr>
      <vt:lpstr>de WC (-‘s)</vt:lpstr>
      <vt:lpstr>de keuken (-s)</vt:lpstr>
      <vt:lpstr>‘t balkon (-s)</vt:lpstr>
      <vt:lpstr>balkons</vt:lpstr>
      <vt:lpstr>‘t terras (-sen)</vt:lpstr>
      <vt:lpstr>‘t dak (daken)</vt:lpstr>
      <vt:lpstr>de zolder (-s)</vt:lpstr>
      <vt:lpstr>de kelder (-s)</vt:lpstr>
      <vt:lpstr>de deur (-en)</vt:lpstr>
      <vt:lpstr>de voordeur –(en)</vt:lpstr>
      <vt:lpstr>de muur (muren)</vt:lpstr>
      <vt:lpstr>de vloer (-en)</vt:lpstr>
      <vt:lpstr>‘t plafond (-s) = [de zoldering (-en)]</vt:lpstr>
      <vt:lpstr>‘t raam (ramen) = ‘t venster (-s)</vt:lpstr>
      <vt:lpstr>raamversiering voor Sinterklaas</vt:lpstr>
      <vt:lpstr>de stoel (-en)</vt:lpstr>
      <vt:lpstr>de tafel (-s)</vt:lpstr>
      <vt:lpstr>de lamp (-en)</vt:lpstr>
      <vt:lpstr>de kast (-en)</vt:lpstr>
      <vt:lpstr>de klerenkast (-en)</vt:lpstr>
      <vt:lpstr>de boekenkast (-en)</vt:lpstr>
      <vt:lpstr>nieuw</vt:lpstr>
      <vt:lpstr>oud</vt:lpstr>
      <vt:lpstr>gemeubileerd = met meubels</vt:lpstr>
      <vt:lpstr>de ingerichte keuken</vt:lpstr>
      <vt:lpstr>een inbouwkast (-en)</vt:lpstr>
      <vt:lpstr>een inbouwbed (-den)</vt:lpstr>
      <vt:lpstr>een huis met een grote tuin</vt:lpstr>
      <vt:lpstr>mooie balkons</vt:lpstr>
      <vt:lpstr>een studentenhuis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Flashcards</dc:title>
  <cp:lastModifiedBy>Fernando</cp:lastModifiedBy>
  <cp:revision>6</cp:revision>
  <dcterms:modified xsi:type="dcterms:W3CDTF">2016-04-27T15:27:13Z</dcterms:modified>
</cp:coreProperties>
</file>