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79" r:id="rId4"/>
    <p:sldId id="296" r:id="rId5"/>
    <p:sldId id="301" r:id="rId6"/>
    <p:sldId id="265" r:id="rId7"/>
    <p:sldId id="274" r:id="rId8"/>
    <p:sldId id="281" r:id="rId9"/>
    <p:sldId id="269" r:id="rId10"/>
    <p:sldId id="273" r:id="rId11"/>
    <p:sldId id="299" r:id="rId12"/>
    <p:sldId id="264" r:id="rId13"/>
    <p:sldId id="297" r:id="rId14"/>
    <p:sldId id="267" r:id="rId15"/>
    <p:sldId id="271" r:id="rId16"/>
    <p:sldId id="261" r:id="rId17"/>
    <p:sldId id="284" r:id="rId18"/>
    <p:sldId id="272" r:id="rId19"/>
    <p:sldId id="258" r:id="rId20"/>
    <p:sldId id="286" r:id="rId21"/>
    <p:sldId id="257" r:id="rId22"/>
    <p:sldId id="263" r:id="rId23"/>
    <p:sldId id="287" r:id="rId24"/>
    <p:sldId id="288" r:id="rId25"/>
    <p:sldId id="289" r:id="rId26"/>
    <p:sldId id="290" r:id="rId27"/>
    <p:sldId id="270" r:id="rId28"/>
    <p:sldId id="266" r:id="rId29"/>
    <p:sldId id="275" r:id="rId30"/>
    <p:sldId id="277" r:id="rId31"/>
    <p:sldId id="260" r:id="rId32"/>
    <p:sldId id="283" r:id="rId33"/>
    <p:sldId id="291" r:id="rId34"/>
    <p:sldId id="262" r:id="rId35"/>
    <p:sldId id="292" r:id="rId36"/>
    <p:sldId id="298" r:id="rId37"/>
    <p:sldId id="280" r:id="rId38"/>
    <p:sldId id="282" r:id="rId39"/>
    <p:sldId id="302" r:id="rId40"/>
    <p:sldId id="278" r:id="rId41"/>
    <p:sldId id="293" r:id="rId42"/>
    <p:sldId id="276" r:id="rId43"/>
    <p:sldId id="268" r:id="rId44"/>
    <p:sldId id="294" r:id="rId45"/>
    <p:sldId id="285" r:id="rId46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9476-D1BB-4DFD-AFEB-C08DA409889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D4A3-CB22-46D6-AADC-8B81809832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1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9476-D1BB-4DFD-AFEB-C08DA409889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D4A3-CB22-46D6-AADC-8B81809832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68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9476-D1BB-4DFD-AFEB-C08DA409889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D4A3-CB22-46D6-AADC-8B81809832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62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9476-D1BB-4DFD-AFEB-C08DA409889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D4A3-CB22-46D6-AADC-8B81809832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99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9476-D1BB-4DFD-AFEB-C08DA409889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D4A3-CB22-46D6-AADC-8B81809832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24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9476-D1BB-4DFD-AFEB-C08DA409889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D4A3-CB22-46D6-AADC-8B81809832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66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9476-D1BB-4DFD-AFEB-C08DA409889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D4A3-CB22-46D6-AADC-8B81809832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10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9476-D1BB-4DFD-AFEB-C08DA409889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D4A3-CB22-46D6-AADC-8B81809832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35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9476-D1BB-4DFD-AFEB-C08DA409889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D4A3-CB22-46D6-AADC-8B81809832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78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9476-D1BB-4DFD-AFEB-C08DA409889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D4A3-CB22-46D6-AADC-8B81809832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9476-D1BB-4DFD-AFEB-C08DA409889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D4A3-CB22-46D6-AADC-8B81809832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77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39476-D1BB-4DFD-AFEB-C08DA409889F}" type="datetimeFigureOut">
              <a:rPr lang="fr-FR" smtClean="0"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D4A3-CB22-46D6-AADC-8B8180983228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598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Het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eten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Elise Langlois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koffi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55" y="1224324"/>
            <a:ext cx="8374305" cy="55871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022887" y="356468"/>
            <a:ext cx="10197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kopje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koffie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s-ES" sz="4400" dirty="0" err="1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s-ES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(tas[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ke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])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koffie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smtClean="0">
                <a:solidFill>
                  <a:srgbClr val="FF0000"/>
                </a:solidFill>
              </a:rPr>
              <a:t>[VL]</a:t>
            </a:r>
            <a:endParaRPr lang="es-E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ips-lekkerste-kop-the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68" y="1157530"/>
            <a:ext cx="9323737" cy="56074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416568" y="356468"/>
            <a:ext cx="10098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kopje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thee</a:t>
            </a:r>
            <a:r>
              <a:rPr lang="es-ES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(tas[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ke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])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thee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smtClean="0">
                <a:solidFill>
                  <a:srgbClr val="FF0000"/>
                </a:solidFill>
              </a:rPr>
              <a:t>[VL]</a:t>
            </a:r>
            <a:endParaRPr lang="es-E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cktails-met-warme-chocolademelk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96" y="1172403"/>
            <a:ext cx="8305127" cy="55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161654" y="356468"/>
            <a:ext cx="6454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warme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ch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comelk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7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34" y="1245666"/>
            <a:ext cx="7347381" cy="55038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456122" y="356468"/>
            <a:ext cx="6315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(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koude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ch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comelk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1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risdran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97" y="1180024"/>
            <a:ext cx="8383886" cy="5569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060556" y="356468"/>
            <a:ext cx="4595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frisdrank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(-en)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Stock_cola_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19" y="1173264"/>
            <a:ext cx="9960647" cy="56072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619214" y="356468"/>
            <a:ext cx="7361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(glas) cola =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laatje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ppelsientje-appelsap-12x1lit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58" y="752954"/>
            <a:ext cx="6167037" cy="6167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467076" y="294476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appelsap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naasappelsa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06" y="1224368"/>
            <a:ext cx="3923341" cy="5540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905574" y="294476"/>
            <a:ext cx="4976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naas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ap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pelsap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us d'oran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07" y="1079414"/>
            <a:ext cx="7642788" cy="57320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843580" y="278978"/>
            <a:ext cx="4969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Verse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jus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d’o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range</a:t>
            </a:r>
            <a:endParaRPr lang="es-ES" sz="4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50px-Boterham_02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05" y="1270865"/>
            <a:ext cx="4054619" cy="54011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3676678" y="278978"/>
            <a:ext cx="4886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boterham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men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72" y="457828"/>
            <a:ext cx="9698225" cy="62916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467076" y="356468"/>
            <a:ext cx="3946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glas (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glazen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23" y="1177873"/>
            <a:ext cx="4644221" cy="56026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037668" y="278978"/>
            <a:ext cx="6834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boterham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met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kaas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4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61ZP365VYJL._SL1200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380" y="1174860"/>
            <a:ext cx="8361981" cy="55746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4467076" y="278978"/>
            <a:ext cx="3241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pindakaas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oter-lekker-op-brood-a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78" y="365502"/>
            <a:ext cx="6492498" cy="6492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837479" y="340970"/>
            <a:ext cx="8264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boter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(-s) / 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marga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ri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ne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(-s)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22" y="1144620"/>
            <a:ext cx="6556940" cy="56358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371240" y="278978"/>
            <a:ext cx="8617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jam</a:t>
            </a:r>
            <a:r>
              <a:rPr lang="es-ES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Ʒəm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] = 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confi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tuur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smtClean="0">
                <a:solidFill>
                  <a:srgbClr val="FF0000"/>
                </a:solidFill>
              </a:rPr>
              <a:t>[VL]</a:t>
            </a:r>
            <a:endParaRPr lang="es-E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45" y="371966"/>
            <a:ext cx="9770358" cy="65015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533614" y="325472"/>
            <a:ext cx="5914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broodje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ge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zond</a:t>
            </a:r>
            <a:endParaRPr lang="es-ES" sz="44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80" y="1302568"/>
            <a:ext cx="7282153" cy="53849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122550" y="278978"/>
            <a:ext cx="4456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schuit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(-en)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8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41" y="1748934"/>
            <a:ext cx="8026905" cy="49850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952786" y="325472"/>
            <a:ext cx="10029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ge</a:t>
            </a:r>
            <a:r>
              <a:rPr lang="es-ES" sz="4000" u="sng" dirty="0" err="1" smtClean="0">
                <a:solidFill>
                  <a:schemeClr val="accent1">
                    <a:lumMod val="50000"/>
                  </a:schemeClr>
                </a:solidFill>
              </a:rPr>
              <a:t>roos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terd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brood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= De 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toast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(-en)</a:t>
            </a:r>
          </a:p>
          <a:p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snee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sneetje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ge</a:t>
            </a:r>
            <a:r>
              <a:rPr lang="es-ES" sz="4000" u="sng" dirty="0" err="1" smtClean="0">
                <a:solidFill>
                  <a:schemeClr val="accent1">
                    <a:lumMod val="50000"/>
                  </a:schemeClr>
                </a:solidFill>
              </a:rPr>
              <a:t>roos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terd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brood</a:t>
            </a:r>
            <a:endParaRPr lang="es-E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oe-maak-je-een-hard-gekookt-e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24" y="1098010"/>
            <a:ext cx="9371981" cy="5759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821409" y="263480"/>
            <a:ext cx="10833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ge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kookt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ei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ge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kook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eieren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) =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eitje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(-s)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u-strammermax-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50" y="1699730"/>
            <a:ext cx="7449011" cy="50652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270861" y="340970"/>
            <a:ext cx="10234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ui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tsmijter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(-s) = Croque ma</a:t>
            </a:r>
            <a:r>
              <a:rPr lang="es-ES" sz="4400" u="sng" dirty="0" smtClean="0">
                <a:solidFill>
                  <a:schemeClr val="accent1">
                    <a:lumMod val="50000"/>
                  </a:schemeClr>
                </a:solidFill>
              </a:rPr>
              <a:t>da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me </a:t>
            </a:r>
            <a:r>
              <a:rPr lang="es-ES" sz="4400" dirty="0" smtClean="0">
                <a:solidFill>
                  <a:srgbClr val="FF0000"/>
                </a:solidFill>
              </a:rPr>
              <a:t>[VL]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= ‘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twee sneden brood met ham en/of kaas en mini</a:t>
            </a:r>
            <a:r>
              <a:rPr lang="nl-NL" u="sng" dirty="0">
                <a:solidFill>
                  <a:schemeClr val="accent1">
                    <a:lumMod val="50000"/>
                  </a:schemeClr>
                </a:solidFill>
              </a:rPr>
              <a:t>maal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 twee sp</a:t>
            </a:r>
            <a:r>
              <a:rPr lang="nl-NL" u="sng" dirty="0">
                <a:solidFill>
                  <a:schemeClr val="accent1">
                    <a:lumMod val="50000"/>
                  </a:schemeClr>
                </a:solidFill>
              </a:rPr>
              <a:t>ie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gel</a:t>
            </a:r>
            <a:r>
              <a:rPr lang="nl-NL" u="sng" dirty="0">
                <a:solidFill>
                  <a:schemeClr val="accent1">
                    <a:lumMod val="50000"/>
                  </a:schemeClr>
                </a:solidFill>
              </a:rPr>
              <a:t>ei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eren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 ‘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gere_yoghurt_big_43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36" y="1016430"/>
            <a:ext cx="5826071" cy="58260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467076" y="309974"/>
            <a:ext cx="2989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 De 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yo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ghurt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3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latbor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45" y="1333850"/>
            <a:ext cx="8191123" cy="54776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386740" y="356468"/>
            <a:ext cx="7919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plat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bord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platte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borden)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dia_xl_33095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71" y="1598315"/>
            <a:ext cx="7728514" cy="51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588217" y="356468"/>
            <a:ext cx="925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fruit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stuk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fruit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ppel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6" y="1274684"/>
            <a:ext cx="10600856" cy="51789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4467076" y="263480"/>
            <a:ext cx="308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appel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(-s)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naasappelsalade-720x3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54" y="1372408"/>
            <a:ext cx="9903417" cy="52263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883403" y="356468"/>
            <a:ext cx="10755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   De 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naas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ap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pel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(-s) / 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appel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sien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(-en) </a:t>
            </a:r>
            <a:r>
              <a:rPr lang="es-ES" sz="4400" dirty="0" smtClean="0">
                <a:solidFill>
                  <a:srgbClr val="FF0000"/>
                </a:solidFill>
              </a:rPr>
              <a:t>[VL]</a:t>
            </a:r>
            <a:endParaRPr lang="es-E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05" y="1125910"/>
            <a:ext cx="8644576" cy="57320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828081" y="356468"/>
            <a:ext cx="5762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ba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naan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ba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nen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osvruchten_toetj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6" y="1360846"/>
            <a:ext cx="11515241" cy="5117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40956" y="278978"/>
            <a:ext cx="11436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u="sng" dirty="0" err="1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gerecht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(-en) = 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des</a:t>
            </a:r>
            <a:r>
              <a:rPr lang="es-ES" sz="4000" u="sng" dirty="0" err="1" smtClean="0">
                <a:solidFill>
                  <a:schemeClr val="accent1">
                    <a:lumMod val="50000"/>
                  </a:schemeClr>
                </a:solidFill>
              </a:rPr>
              <a:t>sert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(-s) = 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000" dirty="0" err="1" smtClean="0">
                <a:solidFill>
                  <a:schemeClr val="accent1">
                    <a:lumMod val="50000"/>
                  </a:schemeClr>
                </a:solidFill>
              </a:rPr>
              <a:t>toetje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</a:rPr>
              <a:t> (-s)</a:t>
            </a:r>
            <a:endParaRPr lang="es-E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8" y="1409199"/>
            <a:ext cx="10507851" cy="48106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394847" y="325472"/>
            <a:ext cx="9980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lees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+ kip[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penbout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(-en)] +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worsten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h_vis_Bron_Nederlands_Visbureau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37" y="1146354"/>
            <a:ext cx="8416413" cy="5603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467076" y="201488"/>
            <a:ext cx="29899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vis (-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sen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9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900x600_a16686_serveergereed maken en serveren glas wijn zonder depot 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85" y="1317357"/>
            <a:ext cx="9753386" cy="549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378632" y="263480"/>
            <a:ext cx="5875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glas (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witte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wijn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hermafbeelding-2014-05-05-om-13.45.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5" y="1503332"/>
            <a:ext cx="10713009" cy="49338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912963" y="309974"/>
            <a:ext cx="322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ijsje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(-s)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itte-rijs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18" y="1161146"/>
            <a:ext cx="8416037" cy="5619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850968" y="263480"/>
            <a:ext cx="180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rijst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03" y="1332857"/>
            <a:ext cx="5370162" cy="53701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781586" y="356468"/>
            <a:ext cx="52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soepbord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(-en)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0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sta-Carbona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33" y="1425844"/>
            <a:ext cx="9546956" cy="5370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037668" y="325472"/>
            <a:ext cx="6966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pasta (-’s) / De spa</a:t>
            </a:r>
            <a:r>
              <a:rPr lang="es-ES" sz="4400" u="sng" dirty="0" smtClean="0">
                <a:solidFill>
                  <a:schemeClr val="accent1">
                    <a:lumMod val="50000"/>
                  </a:schemeClr>
                </a:solidFill>
              </a:rPr>
              <a:t>ghe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tti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74" y="1262912"/>
            <a:ext cx="8515673" cy="5595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688597" y="263480"/>
            <a:ext cx="6112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aa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rd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ppel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(-en / -s)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nners_-De-gezondheidsvoordelen-van-een-sappige-biefstuk_-9-970x4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74" y="1730322"/>
            <a:ext cx="10213383" cy="4211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448732" y="356468"/>
            <a:ext cx="9294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Rundvlees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biefstuk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(-ken)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rozen_mea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08" y="1317356"/>
            <a:ext cx="9180736" cy="54166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138047" y="356468"/>
            <a:ext cx="4553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biefstuk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(-ken)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15" y="1466182"/>
            <a:ext cx="6990936" cy="52368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3394129" y="31010"/>
            <a:ext cx="7108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accent1">
                    <a:lumMod val="50000"/>
                  </a:schemeClr>
                </a:solidFill>
              </a:rPr>
              <a:t>varkensvlees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(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varkens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kote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let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(-ten)</a:t>
            </a:r>
          </a:p>
        </p:txBody>
      </p:sp>
    </p:spTree>
    <p:extLst>
      <p:ext uri="{BB962C8B-B14F-4D97-AF65-F5344CB8AC3E}">
        <p14:creationId xmlns:p14="http://schemas.microsoft.com/office/powerpoint/2010/main" val="283554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trogoff_Half_om_Half_Gehak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44" y="1193370"/>
            <a:ext cx="7459865" cy="55871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2339044" y="263480"/>
            <a:ext cx="9839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ge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hakt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[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vlees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] /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half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om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half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7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ork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43" y="1145244"/>
            <a:ext cx="9018479" cy="5681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467076" y="356468"/>
            <a:ext cx="3164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vork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(-en)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teau-de-tab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467076" y="356468"/>
            <a:ext cx="3525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mes (-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sen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epe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4" y="1611419"/>
            <a:ext cx="10693831" cy="42274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467076" y="356468"/>
            <a:ext cx="2924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lepel</a:t>
            </a:r>
            <a:r>
              <a:rPr lang="es-ES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(-s)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antex_servet_wi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66" y="1286360"/>
            <a:ext cx="6051684" cy="55096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184542" y="356468"/>
            <a:ext cx="4237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Het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ser</a:t>
            </a:r>
            <a:r>
              <a:rPr lang="es-ES" sz="4400" u="sng" dirty="0" err="1" smtClean="0">
                <a:solidFill>
                  <a:schemeClr val="accent1">
                    <a:lumMod val="50000"/>
                  </a:schemeClr>
                </a:solidFill>
              </a:rPr>
              <a:t>vet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(-ten)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las-wat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03" y="1211690"/>
            <a:ext cx="8424351" cy="5599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467076" y="356468"/>
            <a:ext cx="3495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Een</a:t>
            </a:r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 glas </a:t>
            </a:r>
            <a:r>
              <a:rPr lang="es-ES" sz="4400" dirty="0" err="1" smtClean="0">
                <a:solidFill>
                  <a:schemeClr val="accent1">
                    <a:lumMod val="50000"/>
                  </a:schemeClr>
                </a:solidFill>
              </a:rPr>
              <a:t>water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6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310</Words>
  <Application>Microsoft Office PowerPoint</Application>
  <PresentationFormat>Personalizado</PresentationFormat>
  <Paragraphs>48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Thème Office</vt:lpstr>
      <vt:lpstr>Het eten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eten</dc:title>
  <dc:creator>Elise Langlois</dc:creator>
  <cp:lastModifiedBy>Fernando</cp:lastModifiedBy>
  <cp:revision>20</cp:revision>
  <dcterms:created xsi:type="dcterms:W3CDTF">2016-03-31T11:24:08Z</dcterms:created>
  <dcterms:modified xsi:type="dcterms:W3CDTF">2021-03-07T21:09:45Z</dcterms:modified>
</cp:coreProperties>
</file>