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45F-6E3E-4F85-814D-54257476AB26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525-1723-4BE2-A01C-123D4A26E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73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45F-6E3E-4F85-814D-54257476AB26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525-1723-4BE2-A01C-123D4A26E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12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45F-6E3E-4F85-814D-54257476AB26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525-1723-4BE2-A01C-123D4A26E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74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45F-6E3E-4F85-814D-54257476AB26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525-1723-4BE2-A01C-123D4A26E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45F-6E3E-4F85-814D-54257476AB26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525-1723-4BE2-A01C-123D4A26E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8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45F-6E3E-4F85-814D-54257476AB26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525-1723-4BE2-A01C-123D4A26E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08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45F-6E3E-4F85-814D-54257476AB26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525-1723-4BE2-A01C-123D4A26E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12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45F-6E3E-4F85-814D-54257476AB26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525-1723-4BE2-A01C-123D4A26E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36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45F-6E3E-4F85-814D-54257476AB26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525-1723-4BE2-A01C-123D4A26E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83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45F-6E3E-4F85-814D-54257476AB26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525-1723-4BE2-A01C-123D4A26E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0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45F-6E3E-4F85-814D-54257476AB26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8525-1723-4BE2-A01C-123D4A26E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73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345F-6E3E-4F85-814D-54257476AB26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B8525-1723-4BE2-A01C-123D4A26EC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07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02991"/>
            <a:ext cx="7772400" cy="1470025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HET LICHAAM</a:t>
            </a:r>
            <a:endParaRPr lang="es-ES" sz="54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3568" y="33991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/>
              <a:t>Almudena Molina Cobos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42381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neus</a:t>
            </a:r>
            <a:r>
              <a:rPr lang="es-ES" dirty="0" smtClean="0"/>
              <a:t> (</a:t>
            </a:r>
            <a:r>
              <a:rPr lang="es-ES" dirty="0" err="1" smtClean="0"/>
              <a:t>neuzen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46" y="2050473"/>
            <a:ext cx="5895094" cy="31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‘t </a:t>
            </a:r>
            <a:r>
              <a:rPr lang="es-ES" dirty="0" err="1" smtClean="0"/>
              <a:t>oor</a:t>
            </a:r>
            <a:r>
              <a:rPr lang="es-ES" dirty="0" smtClean="0"/>
              <a:t> (oren)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385887"/>
            <a:ext cx="47625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mond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1524000"/>
            <a:ext cx="3642996" cy="48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tand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90" y="1844824"/>
            <a:ext cx="471034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kies</a:t>
            </a:r>
            <a:r>
              <a:rPr lang="es-ES" dirty="0" smtClean="0"/>
              <a:t> (</a:t>
            </a:r>
            <a:r>
              <a:rPr lang="es-ES" dirty="0" err="1" smtClean="0"/>
              <a:t>kiezen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314450"/>
            <a:ext cx="33337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5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lip</a:t>
            </a:r>
            <a:r>
              <a:rPr lang="es-ES" dirty="0" smtClean="0"/>
              <a:t> (-pen)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35" y="1566966"/>
            <a:ext cx="5957777" cy="39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2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tong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52292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kin</a:t>
            </a:r>
            <a:r>
              <a:rPr lang="es-ES" dirty="0" smtClean="0"/>
              <a:t> (</a:t>
            </a:r>
            <a:r>
              <a:rPr lang="es-ES" dirty="0"/>
              <a:t>-</a:t>
            </a:r>
            <a:r>
              <a:rPr lang="es-ES" dirty="0" err="1" smtClean="0"/>
              <a:t>nen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wang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6146" name="Picture 2" descr="http://users.telenet.be/ildadee/mijnafbeeldingen/grime/dolfijntj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66427"/>
            <a:ext cx="4905375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hals</a:t>
            </a:r>
            <a:r>
              <a:rPr lang="es-ES" dirty="0" smtClean="0"/>
              <a:t> (</a:t>
            </a:r>
            <a:r>
              <a:rPr lang="es-ES" dirty="0" err="1" smtClean="0"/>
              <a:t>halzen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7170" name="Picture 2" descr="http://pijnlijke.nl/wp-content/uploads/2013/03/vergroet_lymfekl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6959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HET LICHAAM (</a:t>
            </a:r>
            <a:r>
              <a:rPr lang="es-ES" sz="5400" b="1" dirty="0" err="1" smtClean="0"/>
              <a:t>lichamen</a:t>
            </a:r>
            <a:r>
              <a:rPr lang="es-ES" sz="5400" b="1" dirty="0" smtClean="0"/>
              <a:t>)</a:t>
            </a:r>
            <a:endParaRPr lang="es-ES" sz="54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2060847"/>
            <a:ext cx="5962650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nek</a:t>
            </a:r>
            <a:r>
              <a:rPr lang="es-ES" dirty="0" smtClean="0"/>
              <a:t> (</a:t>
            </a:r>
            <a:r>
              <a:rPr lang="es-ES" dirty="0"/>
              <a:t>-</a:t>
            </a:r>
            <a:r>
              <a:rPr lang="es-ES" dirty="0" smtClean="0"/>
              <a:t>ken)</a:t>
            </a:r>
            <a:endParaRPr lang="es-ES" dirty="0"/>
          </a:p>
        </p:txBody>
      </p:sp>
      <p:pic>
        <p:nvPicPr>
          <p:cNvPr id="8194" name="Picture 2" descr="http://fysionieuws.phytalis.nl/file.php?afbeeldingId=2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60" y="1428087"/>
            <a:ext cx="4897504" cy="48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4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keel</a:t>
            </a:r>
            <a:r>
              <a:rPr lang="es-ES" dirty="0" smtClean="0"/>
              <a:t> (</a:t>
            </a:r>
            <a:r>
              <a:rPr lang="es-ES" dirty="0" err="1" smtClean="0"/>
              <a:t>kelen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1026" name="Picture 2" descr="http://dekeel.nl/wp-content/uploads/2013/01/zereke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3953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schouder</a:t>
            </a:r>
            <a:r>
              <a:rPr lang="es-ES" dirty="0" smtClean="0"/>
              <a:t> (-s)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488832" cy="479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borst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9218" name="Picture 2" descr="https://encrypted-tbn2.gstatic.com/images?q=tbn:ANd9GcTXdpW_ncGZndHUBCFpOUiBHm5F3Vzo10XTMq4BDAB0edERF6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5518"/>
            <a:ext cx="5463309" cy="44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rug</a:t>
            </a:r>
            <a:r>
              <a:rPr lang="es-ES" dirty="0" smtClean="0"/>
              <a:t> (-gen)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040560" cy="51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3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maag</a:t>
            </a:r>
            <a:r>
              <a:rPr lang="es-ES" dirty="0" smtClean="0"/>
              <a:t> (</a:t>
            </a:r>
            <a:r>
              <a:rPr lang="es-ES" dirty="0" err="1" smtClean="0"/>
              <a:t>magen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29358"/>
            <a:ext cx="6553150" cy="39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bil</a:t>
            </a:r>
            <a:r>
              <a:rPr lang="es-ES" dirty="0" smtClean="0"/>
              <a:t> (-</a:t>
            </a:r>
            <a:r>
              <a:rPr lang="es-ES" dirty="0" err="1" smtClean="0"/>
              <a:t>len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2050" name="Picture 2" descr="http://i296.photobucket.com/albums/mm178/Tinky12report/van%20alles/musculature_torsok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600400" cy="50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5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kont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484785"/>
            <a:ext cx="4968551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arm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7272808" cy="24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elleboog</a:t>
            </a:r>
            <a:r>
              <a:rPr lang="es-ES" dirty="0" smtClean="0"/>
              <a:t> (</a:t>
            </a:r>
            <a:r>
              <a:rPr lang="es-ES" dirty="0" err="1" smtClean="0"/>
              <a:t>ellebogen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88" y="1556792"/>
            <a:ext cx="5593216" cy="45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‘t </a:t>
            </a:r>
            <a:r>
              <a:rPr lang="es-ES" dirty="0" err="1" smtClean="0"/>
              <a:t>hoofd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36" y="1484784"/>
            <a:ext cx="3944080" cy="47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hand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3074" name="Picture 2" descr="http://openleerhuis.be/oefeningen/3/2/14/56/2/605/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74925"/>
            <a:ext cx="4680520" cy="48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palm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4098" name="Picture 2" descr="https://www.onlinegokken.nl/wp-content/themes/thesis_151/online-gokken-images/Han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74" y="1268760"/>
            <a:ext cx="4684390" cy="532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pols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1756767"/>
            <a:ext cx="62388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8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vinger</a:t>
            </a:r>
            <a:r>
              <a:rPr lang="es-ES" dirty="0" smtClean="0"/>
              <a:t> (-s)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4056" y="1700809"/>
            <a:ext cx="8028384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nagel</a:t>
            </a:r>
            <a:r>
              <a:rPr lang="es-ES" dirty="0" smtClean="0"/>
              <a:t> (-s)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3" y="1700808"/>
            <a:ext cx="8023295" cy="42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voet</a:t>
            </a:r>
            <a:r>
              <a:rPr lang="es-ES" dirty="0" smtClean="0"/>
              <a:t> (-en) 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61" y="1924418"/>
            <a:ext cx="6274999" cy="38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teen</a:t>
            </a:r>
            <a:r>
              <a:rPr lang="es-ES" dirty="0" smtClean="0"/>
              <a:t> (</a:t>
            </a:r>
            <a:r>
              <a:rPr lang="es-ES" dirty="0" err="1" smtClean="0"/>
              <a:t>tenen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81424"/>
            <a:ext cx="6476152" cy="42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‘t </a:t>
            </a:r>
            <a:r>
              <a:rPr lang="es-ES" dirty="0" err="1" smtClean="0"/>
              <a:t>been</a:t>
            </a:r>
            <a:r>
              <a:rPr lang="es-ES" dirty="0" smtClean="0"/>
              <a:t> (</a:t>
            </a:r>
            <a:r>
              <a:rPr lang="es-ES" dirty="0" err="1" smtClean="0"/>
              <a:t>benen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13" y="1412776"/>
            <a:ext cx="3489787" cy="51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dij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05" y="1556792"/>
            <a:ext cx="61549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knie</a:t>
            </a:r>
            <a:r>
              <a:rPr lang="es-ES" dirty="0" smtClean="0"/>
              <a:t> (-</a:t>
            </a:r>
            <a:r>
              <a:rPr lang="es-ES" dirty="0" err="1" smtClean="0"/>
              <a:t>ën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5" y="1556792"/>
            <a:ext cx="782254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‘t </a:t>
            </a:r>
            <a:r>
              <a:rPr lang="es-ES" dirty="0" err="1" smtClean="0"/>
              <a:t>haar</a:t>
            </a:r>
            <a:r>
              <a:rPr lang="es-ES" dirty="0" smtClean="0"/>
              <a:t> (</a:t>
            </a:r>
            <a:r>
              <a:rPr lang="es-ES" dirty="0" err="1" smtClean="0"/>
              <a:t>haren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5122" name="Picture 2" descr="http://media-cache-ec0.pinimg.com/600x/22/29/da/2229da6778db3487d422dfe5203dc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60" y="1268760"/>
            <a:ext cx="3187824" cy="52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hersens</a:t>
            </a:r>
            <a:r>
              <a:rPr lang="es-ES" dirty="0" smtClean="0"/>
              <a:t> = </a:t>
            </a:r>
            <a:r>
              <a:rPr lang="es-ES" dirty="0" err="1" smtClean="0"/>
              <a:t>hersenen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39" y="1512451"/>
            <a:ext cx="5615497" cy="479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schedel</a:t>
            </a:r>
            <a:r>
              <a:rPr lang="es-ES" dirty="0" smtClean="0"/>
              <a:t> (-s)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04840"/>
            <a:ext cx="5832648" cy="51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Het</a:t>
            </a:r>
            <a:r>
              <a:rPr lang="es-ES" dirty="0" smtClean="0"/>
              <a:t> </a:t>
            </a:r>
            <a:r>
              <a:rPr lang="es-ES" dirty="0" err="1" smtClean="0"/>
              <a:t>hart</a:t>
            </a:r>
            <a:r>
              <a:rPr lang="es-ES" dirty="0" smtClean="0"/>
              <a:t> (-en) 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318631" cy="55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long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4032448" cy="48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lever</a:t>
            </a:r>
            <a:r>
              <a:rPr lang="es-ES" dirty="0" smtClean="0"/>
              <a:t> (-s)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4056"/>
            <a:ext cx="6624588" cy="41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nier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12789"/>
            <a:ext cx="6835084" cy="35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‘t </a:t>
            </a:r>
            <a:r>
              <a:rPr lang="es-ES" dirty="0" err="1" smtClean="0"/>
              <a:t>ge</a:t>
            </a:r>
            <a:r>
              <a:rPr lang="es-ES" u="sng" dirty="0" err="1" smtClean="0"/>
              <a:t>zicht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93" y="1484784"/>
            <a:ext cx="4370239" cy="46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‘t </a:t>
            </a:r>
            <a:r>
              <a:rPr lang="es-ES" dirty="0" err="1" smtClean="0"/>
              <a:t>voorhoofd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060848"/>
            <a:ext cx="60007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‘t </a:t>
            </a:r>
            <a:r>
              <a:rPr lang="es-ES" dirty="0" err="1" smtClean="0"/>
              <a:t>oog</a:t>
            </a:r>
            <a:r>
              <a:rPr lang="es-ES" dirty="0" smtClean="0"/>
              <a:t> (</a:t>
            </a:r>
            <a:r>
              <a:rPr lang="es-ES" dirty="0" err="1" smtClean="0"/>
              <a:t>ogen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471612"/>
            <a:ext cx="66675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wenkbrauw</a:t>
            </a:r>
            <a:r>
              <a:rPr lang="es-ES" dirty="0" smtClean="0"/>
              <a:t> (-en)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95462"/>
            <a:ext cx="7620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wimper</a:t>
            </a:r>
            <a:r>
              <a:rPr lang="es-ES" dirty="0" smtClean="0"/>
              <a:t> (-s)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86764"/>
            <a:ext cx="4824536" cy="471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231</Words>
  <Application>Microsoft Office PowerPoint</Application>
  <PresentationFormat>Presentación en pantalla (4:3)</PresentationFormat>
  <Paragraphs>46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HET LICHAAM</vt:lpstr>
      <vt:lpstr>HET LICHAAM (lichamen)</vt:lpstr>
      <vt:lpstr>‘t hoofd (-en)</vt:lpstr>
      <vt:lpstr>‘t haar (haren)</vt:lpstr>
      <vt:lpstr>‘t gezicht (-en)</vt:lpstr>
      <vt:lpstr>‘t voorhoofd (-en)</vt:lpstr>
      <vt:lpstr>‘t oog (ogen)</vt:lpstr>
      <vt:lpstr>De wenkbrauw (-en)</vt:lpstr>
      <vt:lpstr>De wimper (-s)</vt:lpstr>
      <vt:lpstr>De neus (neuzen)</vt:lpstr>
      <vt:lpstr>‘t oor (oren)</vt:lpstr>
      <vt:lpstr>De mond (-en)</vt:lpstr>
      <vt:lpstr>De tand (-en)</vt:lpstr>
      <vt:lpstr>De kies (kiezen)</vt:lpstr>
      <vt:lpstr>De lip (-pen)</vt:lpstr>
      <vt:lpstr>De tong (-en)</vt:lpstr>
      <vt:lpstr>De kin (-nen)</vt:lpstr>
      <vt:lpstr>De wang (-en)</vt:lpstr>
      <vt:lpstr>De hals (halzen)</vt:lpstr>
      <vt:lpstr>De nek (-ken)</vt:lpstr>
      <vt:lpstr>De keel (kelen)</vt:lpstr>
      <vt:lpstr>De schouder (-s)</vt:lpstr>
      <vt:lpstr>De borst (-en)</vt:lpstr>
      <vt:lpstr>De rug (-gen)</vt:lpstr>
      <vt:lpstr>De maag (magen)</vt:lpstr>
      <vt:lpstr>De bil (-len)</vt:lpstr>
      <vt:lpstr>De kont (-en)</vt:lpstr>
      <vt:lpstr>De arm (-en)</vt:lpstr>
      <vt:lpstr>De elleboog (ellebogen)</vt:lpstr>
      <vt:lpstr>De hand (-en)</vt:lpstr>
      <vt:lpstr>De palm (-en)</vt:lpstr>
      <vt:lpstr>De pols (-en)</vt:lpstr>
      <vt:lpstr>De vinger (-s)</vt:lpstr>
      <vt:lpstr>De nagel (-s)</vt:lpstr>
      <vt:lpstr>De voet (-en) </vt:lpstr>
      <vt:lpstr>De teen (tenen)</vt:lpstr>
      <vt:lpstr>‘t been (benen)</vt:lpstr>
      <vt:lpstr>De dij (-en)</vt:lpstr>
      <vt:lpstr>De knie (-ën)</vt:lpstr>
      <vt:lpstr>De hersens = hersenen</vt:lpstr>
      <vt:lpstr>De schedel (-s)</vt:lpstr>
      <vt:lpstr>Het hart (-en) </vt:lpstr>
      <vt:lpstr>De long (-en)</vt:lpstr>
      <vt:lpstr>De lever (-s)</vt:lpstr>
      <vt:lpstr>De nier (-en)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CUERPO: HET LICHAAM</dc:title>
  <dc:creator>Usuario</dc:creator>
  <cp:lastModifiedBy>Fernando</cp:lastModifiedBy>
  <cp:revision>14</cp:revision>
  <dcterms:created xsi:type="dcterms:W3CDTF">2016-03-28T14:17:41Z</dcterms:created>
  <dcterms:modified xsi:type="dcterms:W3CDTF">2016-04-11T22:15:04Z</dcterms:modified>
</cp:coreProperties>
</file>