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40" d="100"/>
          <a:sy n="40" d="100"/>
        </p:scale>
        <p:origin x="-942" y="-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0240-0ADC-439F-8908-8B9526B7170F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866-BCDB-4281-B82A-7E8696D01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35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0240-0ADC-439F-8908-8B9526B7170F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866-BCDB-4281-B82A-7E8696D01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622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0240-0ADC-439F-8908-8B9526B7170F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866-BCDB-4281-B82A-7E8696D01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628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0240-0ADC-439F-8908-8B9526B7170F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866-BCDB-4281-B82A-7E8696D01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657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0240-0ADC-439F-8908-8B9526B7170F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866-BCDB-4281-B82A-7E8696D01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2091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0240-0ADC-439F-8908-8B9526B7170F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866-BCDB-4281-B82A-7E8696D01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276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0240-0ADC-439F-8908-8B9526B7170F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866-BCDB-4281-B82A-7E8696D01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10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0240-0ADC-439F-8908-8B9526B7170F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866-BCDB-4281-B82A-7E8696D01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597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0240-0ADC-439F-8908-8B9526B7170F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866-BCDB-4281-B82A-7E8696D01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75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0240-0ADC-439F-8908-8B9526B7170F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866-BCDB-4281-B82A-7E8696D01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29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0240-0ADC-439F-8908-8B9526B7170F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866-BCDB-4281-B82A-7E8696D01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8454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0240-0ADC-439F-8908-8B9526B7170F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866-BCDB-4281-B82A-7E8696D01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112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0240-0ADC-439F-8908-8B9526B7170F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866-BCDB-4281-B82A-7E8696D01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058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4CA10240-0ADC-439F-8908-8B9526B7170F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6E2F866-BCDB-4281-B82A-7E8696D01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CA10240-0ADC-439F-8908-8B9526B7170F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6E2F866-BCDB-4281-B82A-7E8696D01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761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390"/>
            <a:ext cx="12192000" cy="71387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307121" y="92766"/>
            <a:ext cx="11382375" cy="4419600"/>
          </a:xfrm>
        </p:spPr>
        <p:txBody>
          <a:bodyPr/>
          <a:lstStyle/>
          <a:p>
            <a:r>
              <a:rPr lang="es-ES" sz="130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Times New Roman" panose="02020603050405020304" pitchFamily="18" charset="0"/>
              </a:rPr>
              <a:t>KLEUREN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558597" y="4307310"/>
            <a:ext cx="4091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</a:rPr>
              <a:t>Julia Morata </a:t>
            </a:r>
            <a:r>
              <a:rPr lang="es-ES" sz="3200" dirty="0">
                <a:solidFill>
                  <a:schemeClr val="bg1"/>
                </a:solidFill>
              </a:rPr>
              <a:t>M</a:t>
            </a:r>
            <a:r>
              <a:rPr lang="es-ES" sz="3200" dirty="0" smtClean="0">
                <a:solidFill>
                  <a:schemeClr val="bg1"/>
                </a:solidFill>
              </a:rPr>
              <a:t>atías</a:t>
            </a:r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38622" y="464234"/>
            <a:ext cx="5767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Rood</a:t>
            </a:r>
            <a:r>
              <a:rPr lang="es-E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(</a:t>
            </a:r>
            <a:r>
              <a:rPr lang="es-E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Rode</a:t>
            </a:r>
            <a:r>
              <a:rPr lang="es-E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194" name="Picture 2" descr="http://www.saludalavista.com/wp-content/woo_custom/1279-cerez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09" y="1836133"/>
            <a:ext cx="3983826" cy="3185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portalrosas.com/Imagenes/rosa-roja-h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228" y="2902506"/>
            <a:ext cx="4266398" cy="3199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09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009293" y="112541"/>
            <a:ext cx="5134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ES" sz="72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s-E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nje</a:t>
            </a:r>
            <a:endParaRPr lang="es-E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www.futbolocos.com/wp-content/uploads/2014/02/holanda-mundial-2014-braz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59" y="1552021"/>
            <a:ext cx="4106935" cy="3078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condislife.com/wp-content/uploads/2011/10/Condis-Cabello-de-angel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71336"/>
            <a:ext cx="4659959" cy="3110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23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59126" y="182879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Geel</a:t>
            </a:r>
            <a:r>
              <a:rPr lang="es-E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(</a:t>
            </a:r>
            <a:r>
              <a:rPr lang="es-E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Gele</a:t>
            </a:r>
            <a:r>
              <a:rPr lang="es-E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242" name="Picture 2" descr="http://lebensmittel-warenkunde.de/assets/images/gemueseprodukte/pommes-fri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787" y="1663919"/>
            <a:ext cx="3530161" cy="3530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petersekaas.nl/wp-content/uploads/2012/06/Petersekaas_08Jun2012_0103-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608" y="2920134"/>
            <a:ext cx="4993081" cy="330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16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854548" y="225084"/>
            <a:ext cx="5219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Bruin</a:t>
            </a:r>
            <a:r>
              <a:rPr lang="es-E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(-</a:t>
            </a:r>
            <a:r>
              <a:rPr lang="es-E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</a:p>
        </p:txBody>
      </p:sp>
      <p:pic>
        <p:nvPicPr>
          <p:cNvPr id="11266" name="Picture 2" descr="https://www.ekrischocola.nl/wp-content/uploads/2012/04/p-1424-10-7607-zwarte-piet-met-be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23" y="1425413"/>
            <a:ext cx="4994359" cy="3324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604712" y="4923693"/>
            <a:ext cx="2996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Zwarte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Chocolade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268" name="Picture 4" descr="http://vignette4.wikia.nocookie.net/reinoanimalia/images/3/3d/Oso_pardo1.jpeg/revision/latest?cb=20130130071630&amp;path-prefix=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590" y="2810619"/>
            <a:ext cx="4211142" cy="2936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66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74234" y="225083"/>
            <a:ext cx="6091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Beige</a:t>
            </a:r>
          </a:p>
        </p:txBody>
      </p:sp>
      <p:pic>
        <p:nvPicPr>
          <p:cNvPr id="12290" name="Picture 2" descr="http://www.hogar.mapfre.es/archive/recortes/horizontal_20140402_008894_horizontal_ENATPU/4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51" y="1538384"/>
            <a:ext cx="4402358" cy="2934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osvaldogatto.com/images/large/image/Hombre/Ropa%20de%20hombre/Estilos%20de%20Moda%20Pantal%20n%20de%20golf%20hombre%20Vaporoso%20beige%20-%20BEIGE%20-%20Ropa%20de%20hombre_L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31" y="2540154"/>
            <a:ext cx="3866271" cy="3866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23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07545" y="365760"/>
            <a:ext cx="5176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Paars</a:t>
            </a:r>
            <a:r>
              <a:rPr lang="es-E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(-</a:t>
            </a:r>
            <a:r>
              <a:rPr lang="es-E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</a:p>
        </p:txBody>
      </p:sp>
      <p:pic>
        <p:nvPicPr>
          <p:cNvPr id="13314" name="Picture 2" descr="http://cdn5.sportadictos.com/wp-content/blogs.dir/29/files/2015/09/Uva-mor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41" y="1566089"/>
            <a:ext cx="3839651" cy="3353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abuelacebolleta.com/wp-content/uploads/2012/09/berenje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286" y="2743201"/>
            <a:ext cx="5095898" cy="3013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1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43864" y="323556"/>
            <a:ext cx="588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Roze</a:t>
            </a:r>
            <a:endParaRPr lang="es-E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://nuestrodesarrollohumanoenlaactualidad.bligoo.cl/media/users/21/1093434/images/public/287486/1340159462904-dibujos-pantera-rosa.jpg?v=13401594969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017" y="3066078"/>
            <a:ext cx="4069765" cy="3394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image.freepik.com/foto-gratis/flamencos-rosados_27986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07" y="1618617"/>
            <a:ext cx="4215204" cy="3144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68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98609" y="239152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Lila</a:t>
            </a:r>
          </a:p>
        </p:txBody>
      </p:sp>
      <p:pic>
        <p:nvPicPr>
          <p:cNvPr id="15362" name="Picture 2" descr="http://pequefarmacia.educabarrie.org/wp-content/uploads/2015/02/am_79225_2366953_9219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63" y="1636429"/>
            <a:ext cx="4205409" cy="3154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img14.deviantart.net/e0c5/i/2013/114/f/f/lila_blume_by_sponqi08-d62uyf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698" y="2966561"/>
            <a:ext cx="4332019" cy="3249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36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73355" y="291548"/>
            <a:ext cx="7513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Donker</a:t>
            </a:r>
            <a:r>
              <a:rPr lang="es-E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(-e)</a:t>
            </a:r>
            <a:endParaRPr lang="es-E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elpoderdetuspalabras.files.wordpress.com/2013/05/img_2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40" y="1491877"/>
            <a:ext cx="4982626" cy="3489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ebcreatum.com/blog/wp-content/uploads/2015/04/Carta-de-colores-invierno-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7" r="28925"/>
          <a:stretch/>
        </p:blipFill>
        <p:spPr bwMode="auto">
          <a:xfrm>
            <a:off x="7339263" y="3236474"/>
            <a:ext cx="3645569" cy="28993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89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70222" y="445168"/>
            <a:ext cx="6220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Licht</a:t>
            </a:r>
            <a:r>
              <a:rPr lang="es-E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(-e)</a:t>
            </a:r>
            <a:endParaRPr lang="es-E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portadas-fb.net/thumbs/1_2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64" y="1645496"/>
            <a:ext cx="4682402" cy="2926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ages.ssstatic.com/washi-tape-12-rollos-colores-lisos-claros-9384808z0-00000067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9778" r="8277"/>
          <a:stretch/>
        </p:blipFill>
        <p:spPr bwMode="auto">
          <a:xfrm>
            <a:off x="6876047" y="3308684"/>
            <a:ext cx="4199021" cy="28015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2858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07106" y="156410"/>
            <a:ext cx="5847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  <a:r>
              <a:rPr lang="es-E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(-le)</a:t>
            </a:r>
            <a:endParaRPr lang="es-E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7" y="1446062"/>
            <a:ext cx="6581274" cy="2509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www.diariofemenino.com/images/articulos/7000/7267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56" y="3955398"/>
            <a:ext cx="6286500" cy="2565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09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99815" y="272956"/>
            <a:ext cx="6127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Zwart</a:t>
            </a:r>
            <a:r>
              <a:rPr lang="es-E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(-</a:t>
            </a:r>
            <a:r>
              <a:rPr lang="es-E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</a:p>
        </p:txBody>
      </p:sp>
      <p:pic>
        <p:nvPicPr>
          <p:cNvPr id="4098" name="Picture 2" descr="https://s-media-cache-ak0.pinimg.com/236x/63/b4/0d/63b40d91b5d8dae17948b2fa946a55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47" y="1557198"/>
            <a:ext cx="3791803" cy="3743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mericaeconomia.com/sites/default/files/imagecache/foto_nota/mineria_carbon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491" y="3087806"/>
            <a:ext cx="4656337" cy="3177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0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712191" y="304206"/>
            <a:ext cx="5595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</a:t>
            </a:r>
            <a:r>
              <a:rPr lang="es-E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(-</a:t>
            </a:r>
            <a:r>
              <a:rPr lang="es-E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te)</a:t>
            </a:r>
          </a:p>
        </p:txBody>
      </p:sp>
      <p:pic>
        <p:nvPicPr>
          <p:cNvPr id="5122" name="Picture 2" descr="http://static.batanga.com/sites/default/files/curiosidades.batanga.com/files/Como-se-forma-la-niev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20" y="1866899"/>
            <a:ext cx="4281955" cy="2854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facultadecomunicacion.org/gastrolicia/wp-content/uploads/2015/01/Lech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890" y="3429000"/>
            <a:ext cx="4443968" cy="3023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47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16901" y="357808"/>
            <a:ext cx="7460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Grijs</a:t>
            </a:r>
            <a:r>
              <a:rPr lang="es-E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(</a:t>
            </a:r>
            <a:r>
              <a:rPr lang="es-E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grijze</a:t>
            </a:r>
            <a:r>
              <a:rPr lang="es-E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26" name="Picture 2" descr="http://www.elephant-world.com/wp-content/uploads/African_Elephant_Bull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820" y="1806111"/>
            <a:ext cx="3098162" cy="4111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cologiaverde.com/wp-content/2013/11/Delfin-nacimien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64296"/>
            <a:ext cx="4686654" cy="2538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63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05205" y="250521"/>
            <a:ext cx="5787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Blauw</a:t>
            </a:r>
            <a:r>
              <a:rPr lang="es-E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(-</a:t>
            </a:r>
            <a:r>
              <a:rPr lang="es-E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</a:p>
        </p:txBody>
      </p:sp>
      <p:pic>
        <p:nvPicPr>
          <p:cNvPr id="6146" name="Picture 2" descr="http://weknowyourdreamz.com/images/cielo/cielo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33" y="1757465"/>
            <a:ext cx="4589578" cy="3235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gotravelaz.com/wp-content/uploads/images/Mar_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731" y="3376360"/>
            <a:ext cx="4749423" cy="32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89110" y="368491"/>
            <a:ext cx="6509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Groen (-</a:t>
            </a:r>
            <a:r>
              <a:rPr lang="es-E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</a:p>
        </p:txBody>
      </p:sp>
      <p:pic>
        <p:nvPicPr>
          <p:cNvPr id="7170" name="Picture 2" descr="http://previews.123rf.com/images/akeeris/akeeris1507/akeeris150700130/43559432-hierba-fondo-de-pantalla-fondos-de-escritorio-frescura-hierba-verde-que-muestra-la-textura-Foto-de-archi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06" y="1892772"/>
            <a:ext cx="4612226" cy="3072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previews.123rf.com/images/cskn/cskn1102/cskn110200040/8953548-papel-tapiz-de-rodajas-de-kiwi-verde-Foto-de-archiv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90880"/>
            <a:ext cx="4668287" cy="3109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23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Ci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TM03457503[[fn=Sobrio]]</Template>
  <TotalTime>143</TotalTime>
  <Words>64</Words>
  <Application>Microsoft Office PowerPoint</Application>
  <PresentationFormat>Personalizado</PresentationFormat>
  <Paragraphs>19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Citable</vt:lpstr>
      <vt:lpstr>KLEUREN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KLEUREN</dc:title>
  <dc:creator>Julia MM</dc:creator>
  <cp:lastModifiedBy>Fernando</cp:lastModifiedBy>
  <cp:revision>23</cp:revision>
  <dcterms:created xsi:type="dcterms:W3CDTF">2016-03-17T21:23:50Z</dcterms:created>
  <dcterms:modified xsi:type="dcterms:W3CDTF">2016-05-21T21:20:16Z</dcterms:modified>
</cp:coreProperties>
</file>