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7" r:id="rId4"/>
    <p:sldId id="276" r:id="rId5"/>
    <p:sldId id="275" r:id="rId6"/>
    <p:sldId id="274" r:id="rId7"/>
    <p:sldId id="273" r:id="rId8"/>
    <p:sldId id="272" r:id="rId9"/>
    <p:sldId id="271" r:id="rId10"/>
    <p:sldId id="270" r:id="rId11"/>
    <p:sldId id="269" r:id="rId12"/>
    <p:sldId id="268" r:id="rId13"/>
    <p:sldId id="267" r:id="rId14"/>
    <p:sldId id="266" r:id="rId15"/>
    <p:sldId id="265" r:id="rId16"/>
    <p:sldId id="264" r:id="rId17"/>
    <p:sldId id="278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01/07/2016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01/07/2016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01/07/2016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01/07/2016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806847"/>
            <a:ext cx="7772400" cy="1470025"/>
          </a:xfrm>
        </p:spPr>
        <p:txBody>
          <a:bodyPr>
            <a:normAutofit/>
          </a:bodyPr>
          <a:lstStyle/>
          <a:p>
            <a:r>
              <a:rPr lang="es-ES" sz="6000" dirty="0" err="1" smtClean="0">
                <a:solidFill>
                  <a:schemeClr val="tx2"/>
                </a:solidFill>
              </a:rPr>
              <a:t>Plaatsen</a:t>
            </a:r>
            <a:endParaRPr lang="es-ES" sz="6000" dirty="0">
              <a:solidFill>
                <a:schemeClr val="tx2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101522"/>
              </p:ext>
            </p:extLst>
          </p:nvPr>
        </p:nvGraphicFramePr>
        <p:xfrm>
          <a:off x="1043608" y="2348880"/>
          <a:ext cx="6912768" cy="3672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41204"/>
                <a:gridCol w="3071564"/>
              </a:tblGrid>
              <a:tr h="9181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GB" sz="2400" spc="-15" dirty="0">
                          <a:effectLst/>
                        </a:rPr>
                        <a:t>- </a:t>
                      </a:r>
                      <a:r>
                        <a:rPr lang="en-GB" sz="2400" spc="-15" dirty="0" err="1">
                          <a:effectLst/>
                        </a:rPr>
                        <a:t>Plaatsen</a:t>
                      </a:r>
                      <a:endParaRPr lang="es-ES" sz="2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GB" sz="2400" spc="-15" dirty="0">
                          <a:effectLst/>
                        </a:rPr>
                        <a:t>- </a:t>
                      </a:r>
                      <a:r>
                        <a:rPr lang="en-GB" sz="2400" spc="-15" dirty="0" err="1">
                          <a:effectLst/>
                        </a:rPr>
                        <a:t>Thuis</a:t>
                      </a:r>
                      <a:r>
                        <a:rPr lang="en-GB" sz="2400" spc="-15" dirty="0">
                          <a:effectLst/>
                        </a:rPr>
                        <a:t> / </a:t>
                      </a:r>
                      <a:r>
                        <a:rPr lang="en-GB" sz="2400" spc="-15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Bij</a:t>
                      </a:r>
                      <a:r>
                        <a:rPr lang="en-GB" sz="2400" spc="-15" dirty="0">
                          <a:effectLst/>
                        </a:rPr>
                        <a:t>-Op-In </a:t>
                      </a:r>
                      <a:r>
                        <a:rPr lang="en-GB" sz="2400" spc="-15" dirty="0" err="1">
                          <a:effectLst/>
                        </a:rPr>
                        <a:t>een</a:t>
                      </a:r>
                      <a:r>
                        <a:rPr lang="en-GB" sz="2400" spc="-15" dirty="0">
                          <a:effectLst/>
                        </a:rPr>
                        <a:t> …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GB" sz="2400" spc="-15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Bij</a:t>
                      </a:r>
                      <a:r>
                        <a:rPr lang="en-GB" sz="240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400" spc="-15" dirty="0" err="1">
                          <a:effectLst/>
                        </a:rPr>
                        <a:t>een</a:t>
                      </a:r>
                      <a:r>
                        <a:rPr lang="en-GB" sz="2400" spc="-15" dirty="0">
                          <a:effectLst/>
                        </a:rPr>
                        <a:t> </a:t>
                      </a:r>
                      <a:r>
                        <a:rPr lang="en-GB" sz="2400" spc="-15" dirty="0" err="1">
                          <a:effectLst/>
                        </a:rPr>
                        <a:t>vriend</a:t>
                      </a:r>
                      <a:endParaRPr lang="es-ES" sz="2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GB" sz="2400" spc="-15" dirty="0">
                          <a:effectLst/>
                        </a:rPr>
                        <a:t> 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54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GB" sz="2400" spc="-15" dirty="0">
                          <a:effectLst/>
                        </a:rPr>
                        <a:t>1) </a:t>
                      </a:r>
                      <a:r>
                        <a:rPr lang="es-ES" sz="2400" dirty="0" err="1">
                          <a:effectLst/>
                        </a:rPr>
                        <a:t>Waar</a:t>
                      </a:r>
                      <a:r>
                        <a:rPr lang="es-ES" sz="2400" dirty="0">
                          <a:effectLst/>
                        </a:rPr>
                        <a:t> </a:t>
                      </a: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ben</a:t>
                      </a: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2400" dirty="0">
                          <a:effectLst/>
                        </a:rPr>
                        <a:t>je?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1752600" algn="l"/>
                        </a:tabLst>
                      </a:pPr>
                      <a:r>
                        <a:rPr lang="en-GB" sz="2400" spc="-15" dirty="0">
                          <a:effectLst/>
                        </a:rPr>
                        <a:t>2) </a:t>
                      </a:r>
                      <a:r>
                        <a:rPr lang="es-ES" sz="2400" dirty="0" err="1">
                          <a:effectLst/>
                        </a:rPr>
                        <a:t>Waar</a:t>
                      </a:r>
                      <a:r>
                        <a:rPr lang="es-ES" sz="2400" dirty="0">
                          <a:effectLst/>
                        </a:rPr>
                        <a:t> </a:t>
                      </a: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ben</a:t>
                      </a: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2400" dirty="0">
                          <a:effectLst/>
                        </a:rPr>
                        <a:t>je </a:t>
                      </a:r>
                      <a:r>
                        <a:rPr lang="es-ES" sz="24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geweest</a:t>
                      </a:r>
                      <a:r>
                        <a:rPr lang="es-ES" sz="2400" dirty="0">
                          <a:effectLst/>
                        </a:rPr>
                        <a:t>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GB" sz="2400" spc="-15" dirty="0">
                          <a:effectLst/>
                        </a:rPr>
                        <a:t> </a:t>
                      </a:r>
                      <a:endParaRPr lang="es-ES" sz="2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GB" sz="2400" spc="-15" dirty="0">
                          <a:effectLst/>
                        </a:rPr>
                        <a:t>3) </a:t>
                      </a:r>
                      <a:r>
                        <a:rPr lang="es-ES" sz="24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Waar</a:t>
                      </a: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24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ga</a:t>
                      </a: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2400" dirty="0">
                          <a:effectLst/>
                        </a:rPr>
                        <a:t>je </a:t>
                      </a:r>
                      <a:r>
                        <a:rPr lang="es-ES" sz="24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naar</a:t>
                      </a:r>
                      <a:r>
                        <a:rPr lang="es-ES" sz="2400" u="sng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toe</a:t>
                      </a:r>
                      <a:r>
                        <a:rPr lang="es-ES" sz="2400" dirty="0">
                          <a:effectLst/>
                        </a:rPr>
                        <a:t>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GB" sz="2400" spc="-15" dirty="0">
                          <a:effectLst/>
                        </a:rPr>
                        <a:t>4) </a:t>
                      </a:r>
                      <a:r>
                        <a:rPr lang="es-ES" sz="24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Waar</a:t>
                      </a: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24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kom</a:t>
                      </a: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2400" dirty="0">
                          <a:effectLst/>
                        </a:rPr>
                        <a:t>je </a:t>
                      </a:r>
                      <a:r>
                        <a:rPr lang="es-ES" sz="24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van</a:t>
                      </a:r>
                      <a:r>
                        <a:rPr lang="es-ES" sz="2400" u="sng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daan</a:t>
                      </a:r>
                      <a:r>
                        <a:rPr lang="es-ES" sz="2400" dirty="0">
                          <a:effectLst/>
                        </a:rPr>
                        <a:t>?</a:t>
                      </a:r>
                      <a:r>
                        <a:rPr lang="es-ES" sz="2400" spc="-15" dirty="0">
                          <a:effectLst/>
                        </a:rPr>
                        <a:t> 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GB" sz="2400" spc="-15" dirty="0" err="1">
                          <a:effectLst/>
                        </a:rPr>
                        <a:t>Ik</a:t>
                      </a:r>
                      <a:r>
                        <a:rPr lang="en-GB" sz="2400" spc="-15" dirty="0">
                          <a:effectLst/>
                        </a:rPr>
                        <a:t> ben …</a:t>
                      </a:r>
                      <a:endParaRPr lang="es-ES" sz="2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GB" sz="2400" spc="-15" dirty="0" err="1">
                          <a:effectLst/>
                        </a:rPr>
                        <a:t>Ik</a:t>
                      </a:r>
                      <a:r>
                        <a:rPr lang="en-GB" sz="2400" spc="-15" dirty="0">
                          <a:effectLst/>
                        </a:rPr>
                        <a:t> ben … </a:t>
                      </a:r>
                      <a:r>
                        <a:rPr lang="en-GB" sz="2400" spc="-15" dirty="0" err="1">
                          <a:effectLst/>
                        </a:rPr>
                        <a:t>geweest</a:t>
                      </a:r>
                      <a:endParaRPr lang="es-ES" sz="2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GB" sz="2400" spc="-15" dirty="0">
                          <a:effectLst/>
                        </a:rPr>
                        <a:t/>
                      </a:r>
                      <a:br>
                        <a:rPr lang="en-GB" sz="2400" spc="-15" dirty="0">
                          <a:effectLst/>
                        </a:rPr>
                      </a:br>
                      <a:r>
                        <a:rPr lang="en-GB" sz="2400" spc="-15" dirty="0" err="1">
                          <a:effectLst/>
                        </a:rPr>
                        <a:t>Ik</a:t>
                      </a:r>
                      <a:r>
                        <a:rPr lang="en-GB" sz="2400" spc="-15" dirty="0">
                          <a:effectLst/>
                        </a:rPr>
                        <a:t> </a:t>
                      </a:r>
                      <a:r>
                        <a:rPr lang="en-GB" sz="2400" spc="-15" dirty="0" err="1">
                          <a:effectLst/>
                        </a:rPr>
                        <a:t>ga</a:t>
                      </a:r>
                      <a:r>
                        <a:rPr lang="en-GB" sz="2400" spc="-15" dirty="0">
                          <a:effectLst/>
                        </a:rPr>
                        <a:t> </a:t>
                      </a:r>
                      <a:r>
                        <a:rPr lang="en-GB" sz="2400" spc="-15" dirty="0" err="1">
                          <a:effectLst/>
                          <a:highlight>
                            <a:srgbClr val="FFFF00"/>
                          </a:highlight>
                        </a:rPr>
                        <a:t>naar</a:t>
                      </a:r>
                      <a:r>
                        <a:rPr lang="en-GB" sz="2400" spc="-15" dirty="0">
                          <a:effectLst/>
                        </a:rPr>
                        <a:t> </a:t>
                      </a:r>
                      <a:r>
                        <a:rPr lang="en-GB" sz="2400" spc="-15" dirty="0" err="1">
                          <a:effectLst/>
                        </a:rPr>
                        <a:t>een</a:t>
                      </a:r>
                      <a:r>
                        <a:rPr lang="en-GB" sz="2400" spc="-15" dirty="0">
                          <a:effectLst/>
                        </a:rPr>
                        <a:t> </a:t>
                      </a:r>
                      <a:r>
                        <a:rPr lang="en-GB" sz="2400" spc="-15" dirty="0" err="1">
                          <a:effectLst/>
                        </a:rPr>
                        <a:t>vriend</a:t>
                      </a:r>
                      <a:endParaRPr lang="es-ES" sz="2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GB" sz="2400" spc="-15" dirty="0" err="1">
                          <a:effectLst/>
                        </a:rPr>
                        <a:t>Ik</a:t>
                      </a:r>
                      <a:r>
                        <a:rPr lang="en-GB" sz="2400" spc="-15" dirty="0">
                          <a:effectLst/>
                        </a:rPr>
                        <a:t> </a:t>
                      </a:r>
                      <a:r>
                        <a:rPr lang="en-GB" sz="2400" spc="-15" dirty="0" err="1">
                          <a:effectLst/>
                        </a:rPr>
                        <a:t>kom</a:t>
                      </a:r>
                      <a:r>
                        <a:rPr lang="en-GB" sz="2400" spc="-15" dirty="0">
                          <a:effectLst/>
                        </a:rPr>
                        <a:t> </a:t>
                      </a:r>
                      <a:r>
                        <a:rPr lang="en-GB" sz="2400" spc="-15" dirty="0">
                          <a:effectLst/>
                          <a:highlight>
                            <a:srgbClr val="FFFF00"/>
                          </a:highlight>
                        </a:rPr>
                        <a:t>van</a:t>
                      </a:r>
                      <a:r>
                        <a:rPr lang="en-GB" sz="2400" spc="-15" dirty="0">
                          <a:effectLst/>
                        </a:rPr>
                        <a:t> </a:t>
                      </a:r>
                      <a:r>
                        <a:rPr lang="en-GB" sz="2400" spc="-15" dirty="0" err="1">
                          <a:effectLst/>
                        </a:rPr>
                        <a:t>een</a:t>
                      </a:r>
                      <a:r>
                        <a:rPr lang="en-GB" sz="2400" spc="-15" dirty="0">
                          <a:effectLst/>
                        </a:rPr>
                        <a:t> </a:t>
                      </a:r>
                      <a:r>
                        <a:rPr lang="en-GB" sz="2400" spc="-15" dirty="0" err="1">
                          <a:effectLst/>
                        </a:rPr>
                        <a:t>vriend</a:t>
                      </a:r>
                      <a:endParaRPr lang="es-ES" sz="2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GB" sz="2400" spc="-15" dirty="0">
                          <a:effectLst/>
                        </a:rPr>
                        <a:t> 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219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In de bus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4" name="3 Marcador de contenido" descr="http://ballinnn.com/wp-content/uploads/2015/10/bu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412776"/>
            <a:ext cx="6034617" cy="4713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726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In de auto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4" name="3 Marcador de contenido" descr="http://www.directiesecretaresse.nl/wp-content/uploads/2012/09/eten-in-de-auto-638x33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493" y="1484784"/>
            <a:ext cx="6782891" cy="4166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726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In </a:t>
            </a:r>
            <a:r>
              <a:rPr lang="es-ES" dirty="0" err="1" smtClean="0">
                <a:solidFill>
                  <a:srgbClr val="002060"/>
                </a:solidFill>
              </a:rPr>
              <a:t>een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winkel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4" name="3 Marcador de contenido" descr="http://www.tubantia.nl/polopoly_fs/1.4515665.1409739591%21/image/image.JPG_gen/derivatives/landscape_800_600/image-451566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675" y="1523925"/>
            <a:ext cx="6257669" cy="4713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726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In de </a:t>
            </a:r>
            <a:r>
              <a:rPr lang="es-ES" dirty="0" err="1" smtClean="0">
                <a:solidFill>
                  <a:srgbClr val="002060"/>
                </a:solidFill>
              </a:rPr>
              <a:t>supermarkt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4" name="3 Marcador de contenido" descr="http://www.deppenbroek.nl/edah/foto/original/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556792"/>
            <a:ext cx="6034617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726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In de </a:t>
            </a:r>
            <a:r>
              <a:rPr lang="es-ES" dirty="0" err="1" smtClean="0">
                <a:solidFill>
                  <a:srgbClr val="002060"/>
                </a:solidFill>
              </a:rPr>
              <a:t>bio</a:t>
            </a:r>
            <a:r>
              <a:rPr lang="es-ES" u="sng" dirty="0" err="1" smtClean="0">
                <a:solidFill>
                  <a:srgbClr val="002060"/>
                </a:solidFill>
              </a:rPr>
              <a:t>scoop</a:t>
            </a:r>
            <a:r>
              <a:rPr lang="es-ES" dirty="0" smtClean="0">
                <a:solidFill>
                  <a:srgbClr val="002060"/>
                </a:solidFill>
              </a:rPr>
              <a:t>/film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4" name="3 Marcador de contenido" descr="http://media.vrouwonline.nl/m/m1mx90rcwcfb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628800"/>
            <a:ext cx="6000750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726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In de </a:t>
            </a:r>
            <a:r>
              <a:rPr lang="es-ES" dirty="0" err="1" smtClean="0">
                <a:solidFill>
                  <a:srgbClr val="002060"/>
                </a:solidFill>
              </a:rPr>
              <a:t>biblio</a:t>
            </a:r>
            <a:r>
              <a:rPr lang="es-ES" u="sng" dirty="0" err="1" smtClean="0">
                <a:solidFill>
                  <a:srgbClr val="002060"/>
                </a:solidFill>
              </a:rPr>
              <a:t>theek</a:t>
            </a:r>
            <a:endParaRPr lang="es-ES" u="sng" dirty="0">
              <a:solidFill>
                <a:srgbClr val="002060"/>
              </a:solidFill>
            </a:endParaRPr>
          </a:p>
        </p:txBody>
      </p:sp>
      <p:pic>
        <p:nvPicPr>
          <p:cNvPr id="4" name="3 Marcador de contenido" descr="http://www.erfgoedcelleuven.be/images/photolib/90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020" y="1600200"/>
            <a:ext cx="6805959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726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002060"/>
                </a:solidFill>
              </a:rPr>
              <a:t>Op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het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strand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4" name="3 Marcador de contenido" descr="http://cdn.nlgezo-chernitsy.savviihq.com/wp-content/uploads/2012/03/kinderen-spelen-op-het-strand-tijdens-familievakantie-e133111963644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408712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726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In de </a:t>
            </a:r>
            <a:r>
              <a:rPr lang="es-ES" dirty="0" err="1" smtClean="0">
                <a:solidFill>
                  <a:srgbClr val="002060"/>
                </a:solidFill>
              </a:rPr>
              <a:t>fitness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5" name="4 Marcador de contenido" descr="http://previews.123rf.com/images/milkos/milkos1507/milkos150700008/42770927-Group-of-young-sportive-women-making-step-aerobics-in-the-fitness--Stock-Photo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5725616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173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002060"/>
                </a:solidFill>
              </a:rPr>
              <a:t>Thuis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5" name="4 Marcador de contenido" descr="https://jannekehoekerdhop.files.wordpress.com/2015/09/wpid-wp-1443020328000.jpg?w=107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12776"/>
            <a:ext cx="2952328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134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002060"/>
                </a:solidFill>
              </a:rPr>
              <a:t>Bij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een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vriend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4" name="3 Marcador de contenido" descr="http://i1120.photobucket.com/albums/l487/byaranka/byaranka001/2013-12-31235309_zpsebf41dfd.jpg?t=138900235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484784"/>
            <a:ext cx="6257669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493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002060"/>
                </a:solidFill>
              </a:rPr>
              <a:t>Bij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mijn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ouders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4" name="3 Marcador de contenido" descr="http://www.manuvooru.nl/wp-content/uploads/2015/04/zorg-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29491"/>
            <a:ext cx="6669352" cy="4347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726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002060"/>
                </a:solidFill>
              </a:rPr>
              <a:t>Bij</a:t>
            </a:r>
            <a:r>
              <a:rPr lang="es-ES" dirty="0" smtClean="0">
                <a:solidFill>
                  <a:srgbClr val="002060"/>
                </a:solidFill>
              </a:rPr>
              <a:t> de </a:t>
            </a:r>
            <a:r>
              <a:rPr lang="es-ES" dirty="0" err="1" smtClean="0">
                <a:solidFill>
                  <a:srgbClr val="002060"/>
                </a:solidFill>
              </a:rPr>
              <a:t>dokter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4" name="3 Marcador de contenido" descr="http://www.gezondheidsnet.nl/sites/gezondheidsnet/files/styles/gn_492x304/public/keuring2.jpg?itok=-gwZS_JJ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70" y="1556792"/>
            <a:ext cx="6087566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726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002060"/>
                </a:solidFill>
              </a:rPr>
              <a:t>Op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straat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4" name="3 Marcador de contenido" descr="https://zandloper4.files.wordpress.com/2014/09/spelen-op-straat-011.jpg?w=74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192688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726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002060"/>
                </a:solidFill>
              </a:rPr>
              <a:t>Op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een</a:t>
            </a:r>
            <a:r>
              <a:rPr lang="es-ES" dirty="0" smtClean="0">
                <a:solidFill>
                  <a:srgbClr val="002060"/>
                </a:solidFill>
              </a:rPr>
              <a:t> ca</a:t>
            </a:r>
            <a:r>
              <a:rPr lang="es-ES" u="sng" dirty="0" smtClean="0">
                <a:solidFill>
                  <a:srgbClr val="002060"/>
                </a:solidFill>
              </a:rPr>
              <a:t>fé</a:t>
            </a:r>
            <a:endParaRPr lang="es-ES" u="sng" dirty="0">
              <a:solidFill>
                <a:srgbClr val="002060"/>
              </a:solidFill>
            </a:endParaRPr>
          </a:p>
        </p:txBody>
      </p:sp>
      <p:pic>
        <p:nvPicPr>
          <p:cNvPr id="4" name="3 Marcador de contenido" descr="https://www.mopvandedag.nl/cdn/thumbs/moppen-c3473abc293441fd804569524fc1d1d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864424" cy="4164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726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002060"/>
                </a:solidFill>
              </a:rPr>
              <a:t>Op</a:t>
            </a:r>
            <a:r>
              <a:rPr lang="es-ES" dirty="0" smtClean="0">
                <a:solidFill>
                  <a:srgbClr val="002060"/>
                </a:solidFill>
              </a:rPr>
              <a:t> de </a:t>
            </a:r>
            <a:r>
              <a:rPr lang="es-ES" dirty="0" err="1" smtClean="0">
                <a:solidFill>
                  <a:srgbClr val="002060"/>
                </a:solidFill>
              </a:rPr>
              <a:t>universi</a:t>
            </a:r>
            <a:r>
              <a:rPr lang="es-ES" u="sng" dirty="0" err="1" smtClean="0">
                <a:solidFill>
                  <a:srgbClr val="002060"/>
                </a:solidFill>
              </a:rPr>
              <a:t>teit</a:t>
            </a:r>
            <a:endParaRPr lang="es-ES" u="sng" dirty="0">
              <a:solidFill>
                <a:srgbClr val="002060"/>
              </a:solidFill>
            </a:endParaRPr>
          </a:p>
        </p:txBody>
      </p:sp>
      <p:pic>
        <p:nvPicPr>
          <p:cNvPr id="4" name="3 Marcador de contenido" descr="http://us.123rf.com/450wm/wavebreakmediamicro/wavebreakmediamicro1306/wavebreakmediamicro130607615/20517440-studenten-luisteren-in-een-collegezaal-op-de-universiteit-en-het-maken-van-aantekeningen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21867"/>
            <a:ext cx="6457900" cy="435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726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In </a:t>
            </a:r>
            <a:r>
              <a:rPr lang="es-ES" dirty="0" err="1" smtClean="0">
                <a:solidFill>
                  <a:srgbClr val="002060"/>
                </a:solidFill>
              </a:rPr>
              <a:t>een</a:t>
            </a:r>
            <a:r>
              <a:rPr lang="es-ES" dirty="0" smtClean="0">
                <a:solidFill>
                  <a:srgbClr val="002060"/>
                </a:solidFill>
              </a:rPr>
              <a:t> restau</a:t>
            </a:r>
            <a:r>
              <a:rPr lang="es-ES" u="sng" dirty="0" smtClean="0">
                <a:solidFill>
                  <a:srgbClr val="002060"/>
                </a:solidFill>
              </a:rPr>
              <a:t>rant</a:t>
            </a:r>
            <a:endParaRPr lang="es-ES" u="sng" dirty="0">
              <a:solidFill>
                <a:srgbClr val="002060"/>
              </a:solidFill>
            </a:endParaRPr>
          </a:p>
        </p:txBody>
      </p:sp>
      <p:pic>
        <p:nvPicPr>
          <p:cNvPr id="4" name="3 Marcador de contenido" descr="http://previews.123rf.com/images/stocking/stocking1401/stocking140100074/25158433-Waiter-suggesting-food-to-a-woman-in-a-restaurant-Stock-Photo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484784"/>
            <a:ext cx="4953000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726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77</Words>
  <Application>Microsoft Office PowerPoint</Application>
  <PresentationFormat>Presentación en pantalla (4:3)</PresentationFormat>
  <Paragraphs>31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Plaatsen</vt:lpstr>
      <vt:lpstr>Thuis</vt:lpstr>
      <vt:lpstr>Bij een vriend</vt:lpstr>
      <vt:lpstr>Bij mijn ouders</vt:lpstr>
      <vt:lpstr>Bij de dokter</vt:lpstr>
      <vt:lpstr>Op straat</vt:lpstr>
      <vt:lpstr>Op een café</vt:lpstr>
      <vt:lpstr>Op de universiteit</vt:lpstr>
      <vt:lpstr>In een restaurant</vt:lpstr>
      <vt:lpstr>In de bus</vt:lpstr>
      <vt:lpstr>In de auto</vt:lpstr>
      <vt:lpstr>In een winkel</vt:lpstr>
      <vt:lpstr>In de supermarkt</vt:lpstr>
      <vt:lpstr>In de bioscoop/film</vt:lpstr>
      <vt:lpstr>In de bibliotheek</vt:lpstr>
      <vt:lpstr>Op het strand</vt:lpstr>
      <vt:lpstr>In de fitness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Fernando</dc:creator>
  <cp:lastModifiedBy>Fernando</cp:lastModifiedBy>
  <cp:revision>20</cp:revision>
  <dcterms:created xsi:type="dcterms:W3CDTF">2016-03-18T20:13:22Z</dcterms:created>
  <dcterms:modified xsi:type="dcterms:W3CDTF">2016-07-01T18:53:38Z</dcterms:modified>
</cp:coreProperties>
</file>