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1" r:id="rId4"/>
    <p:sldId id="282" r:id="rId5"/>
    <p:sldId id="283" r:id="rId6"/>
    <p:sldId id="284" r:id="rId7"/>
    <p:sldId id="263" r:id="rId8"/>
    <p:sldId id="275" r:id="rId9"/>
    <p:sldId id="274" r:id="rId10"/>
    <p:sldId id="277" r:id="rId11"/>
    <p:sldId id="276" r:id="rId12"/>
    <p:sldId id="279" r:id="rId13"/>
    <p:sldId id="273" r:id="rId14"/>
    <p:sldId id="272" r:id="rId15"/>
    <p:sldId id="271" r:id="rId16"/>
    <p:sldId id="270" r:id="rId17"/>
    <p:sldId id="269" r:id="rId18"/>
    <p:sldId id="278" r:id="rId19"/>
    <p:sldId id="26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100" autoAdjust="0"/>
    <p:restoredTop sz="94660"/>
  </p:normalViewPr>
  <p:slideViewPr>
    <p:cSldViewPr>
      <p:cViewPr varScale="1">
        <p:scale>
          <a:sx n="70" d="100"/>
          <a:sy n="70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06847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dirty="0" err="1" smtClean="0">
                <a:solidFill>
                  <a:schemeClr val="tx2"/>
                </a:solidFill>
              </a:rPr>
              <a:t>Vervoermiddelen</a:t>
            </a:r>
            <a:endParaRPr lang="es-ES" sz="6000" dirty="0">
              <a:solidFill>
                <a:schemeClr val="tx2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76860"/>
              </p:ext>
            </p:extLst>
          </p:nvPr>
        </p:nvGraphicFramePr>
        <p:xfrm>
          <a:off x="827584" y="2348880"/>
          <a:ext cx="7632848" cy="38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3600400"/>
              </a:tblGrid>
              <a:tr h="973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b="1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Ver</a:t>
                      </a:r>
                      <a:r>
                        <a:rPr lang="en-GB" sz="2000" b="1" u="sng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voer</a:t>
                      </a:r>
                      <a:r>
                        <a:rPr lang="en-GB" sz="2000" b="1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middelen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b="1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en-GB" sz="2000" b="1" spc="-1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Met</a:t>
                      </a:r>
                      <a:r>
                        <a:rPr lang="en-GB" sz="2000" b="1" spc="-15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spc="-1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n-GB" sz="2000" spc="-15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/het 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…</a:t>
                      </a:r>
                      <a:r>
                        <a:rPr lang="en-GB" sz="2000" b="1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/// </a:t>
                      </a:r>
                      <a:r>
                        <a:rPr lang="en-GB" sz="2000" b="1" spc="-1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n-GB" sz="2000" b="1" spc="-15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spc="-1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n-GB" sz="2000" spc="-15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/het </a:t>
                      </a:r>
                      <a:r>
                        <a:rPr lang="en-GB" sz="2000" spc="-15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…</a:t>
                      </a:r>
                      <a:endParaRPr lang="es-E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b="1" spc="-15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en-GB" sz="2000" b="1" spc="-15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Te</a:t>
                      </a:r>
                      <a:r>
                        <a:rPr lang="en-GB" sz="2000" b="1" spc="-15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spc="-15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…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Met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Op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de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fiets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fietsen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9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1) 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Wat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is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dit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1752600" algn="l"/>
                        </a:tabLst>
                      </a:pP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2) 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Hoe</a:t>
                      </a:r>
                      <a:r>
                        <a:rPr lang="es-E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spel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 </a:t>
                      </a:r>
                      <a:r>
                        <a:rPr lang="es-ES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dat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3) 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Hoe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kom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naar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de</a:t>
                      </a:r>
                      <a:r>
                        <a:rPr lang="es-ES" sz="200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universi</a:t>
                      </a:r>
                      <a:r>
                        <a:rPr lang="es-ES" sz="2000" u="sng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teit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4) 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Hoe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naar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huis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5) 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Hoe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ben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 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naar</a:t>
                      </a:r>
                      <a:r>
                        <a:rPr lang="es-E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huis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gegaan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Hoe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ben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je 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met</a:t>
                      </a:r>
                      <a:r>
                        <a:rPr lang="es-E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</a:t>
                      </a:r>
                      <a:r>
                        <a:rPr lang="es-ES" sz="2000" b="1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kan</a:t>
                      </a:r>
                      <a:r>
                        <a:rPr lang="es-ES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tie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gegaan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Dat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is </a:t>
                      </a: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een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fiets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F-I-E-T-S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/>
                      </a:r>
                      <a:b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Ik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spc="-15" dirty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kom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… </a:t>
                      </a:r>
                      <a:r>
                        <a:rPr lang="en-GB" sz="2000" spc="-15" dirty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naar</a:t>
                      </a:r>
                      <a:r>
                        <a:rPr lang="en-GB" sz="2000" spc="-15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GB" sz="2000" spc="-15" dirty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universi</a:t>
                      </a:r>
                      <a:r>
                        <a:rPr lang="en-GB" sz="2000" u="sng" spc="-15" dirty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teit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Ik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spc="-15" dirty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ga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… </a:t>
                      </a:r>
                      <a:r>
                        <a:rPr lang="en-GB" sz="2000" spc="-15" dirty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naar</a:t>
                      </a:r>
                      <a:r>
                        <a:rPr lang="en-GB" sz="2000" spc="-15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 huis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Ik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spc="-15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ben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… </a:t>
                      </a: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naar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huis </a:t>
                      </a:r>
                      <a:r>
                        <a:rPr lang="en-GB" sz="2000" spc="-15" dirty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gegaan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Ik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spc="-15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ben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… met </a:t>
                      </a: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va</a:t>
                      </a:r>
                      <a:r>
                        <a:rPr lang="en-GB" sz="2000" u="sng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kan</a:t>
                      </a:r>
                      <a:r>
                        <a:rPr lang="en-GB" sz="2000" spc="-15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tie</a:t>
                      </a:r>
                      <a:r>
                        <a:rPr lang="en-GB" sz="2000" spc="-15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spc="-15" dirty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Arial"/>
                        </a:rPr>
                        <a:t>gegaan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1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solidFill>
                  <a:srgbClr val="002060"/>
                </a:solidFill>
              </a:rPr>
              <a:t>Met</a:t>
            </a:r>
            <a:r>
              <a:rPr lang="es-ES" dirty="0">
                <a:solidFill>
                  <a:srgbClr val="002060"/>
                </a:solidFill>
              </a:rPr>
              <a:t>/</a:t>
            </a:r>
            <a:r>
              <a:rPr lang="es-ES" dirty="0" err="1">
                <a:solidFill>
                  <a:srgbClr val="002060"/>
                </a:solidFill>
              </a:rPr>
              <a:t>Op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smtClean="0">
                <a:solidFill>
                  <a:srgbClr val="002060"/>
                </a:solidFill>
              </a:rPr>
              <a:t>motor(</a:t>
            </a:r>
            <a:r>
              <a:rPr lang="es-ES" dirty="0" err="1" smtClean="0">
                <a:solidFill>
                  <a:srgbClr val="002060"/>
                </a:solidFill>
              </a:rPr>
              <a:t>fiets</a:t>
            </a:r>
            <a:r>
              <a:rPr lang="es-ES" dirty="0" smtClean="0">
                <a:solidFill>
                  <a:srgbClr val="002060"/>
                </a:solidFill>
              </a:rPr>
              <a:t>)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://www.motorfiets-restauratie.nl/attachments/Image/GV_Bonus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66" y="1600200"/>
            <a:ext cx="676581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9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>
                <a:solidFill>
                  <a:srgbClr val="002060"/>
                </a:solidFill>
              </a:rPr>
              <a:t>Met</a:t>
            </a:r>
            <a:r>
              <a:rPr lang="es-ES" dirty="0" smtClean="0">
                <a:solidFill>
                  <a:srgbClr val="002060"/>
                </a:solidFill>
              </a:rPr>
              <a:t> de auto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5" name="4 Imagen" descr="http://www.autoflevo.nl/wp-content/uploads/2013/10/02_2013_Jetta_Hybri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55633"/>
            <a:ext cx="6048583" cy="4293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2060"/>
                </a:solidFill>
              </a:rPr>
              <a:t>Met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smtClean="0">
                <a:solidFill>
                  <a:srgbClr val="002060"/>
                </a:solidFill>
              </a:rPr>
              <a:t>taxi</a:t>
            </a:r>
            <a:endParaRPr lang="es-ES" dirty="0"/>
          </a:p>
        </p:txBody>
      </p:sp>
      <p:pic>
        <p:nvPicPr>
          <p:cNvPr id="4" name="3 Marcador de contenido" descr="http://www.adventureinyou.com/wp-content/uploads/2015/07/Airport-Taxi-Drivers-960x5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96" y="1772815"/>
            <a:ext cx="6635080" cy="425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0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2060"/>
                </a:solidFill>
              </a:rPr>
              <a:t>Met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smtClean="0">
                <a:solidFill>
                  <a:srgbClr val="002060"/>
                </a:solidFill>
              </a:rPr>
              <a:t>bus</a:t>
            </a:r>
            <a:endParaRPr lang="es-ES" u="sng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s://upload.wikimedia.org/wikipedia/commons/e/e2/Centraal_Nederland_Bus_666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25" y="1600200"/>
            <a:ext cx="642033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2060"/>
                </a:solidFill>
              </a:rPr>
              <a:t>Met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err="1" smtClean="0">
                <a:solidFill>
                  <a:srgbClr val="002060"/>
                </a:solidFill>
              </a:rPr>
              <a:t>tram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sz="3200" dirty="0" smtClean="0">
                <a:solidFill>
                  <a:srgbClr val="002060"/>
                </a:solidFill>
              </a:rPr>
              <a:t>[</a:t>
            </a:r>
            <a:r>
              <a:rPr lang="es-ES" sz="3200" dirty="0" err="1" smtClean="0">
                <a:solidFill>
                  <a:srgbClr val="002060"/>
                </a:solidFill>
              </a:rPr>
              <a:t>trem</a:t>
            </a:r>
            <a:r>
              <a:rPr lang="es-ES" sz="3200" dirty="0" smtClean="0">
                <a:solidFill>
                  <a:srgbClr val="002060"/>
                </a:solidFill>
              </a:rPr>
              <a:t>] [NL]</a:t>
            </a:r>
            <a:endParaRPr lang="es-ES" sz="3200" u="sng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s://upload.wikimedia.org/wikipedia/commons/f/fe/GVB_tram_910_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00" y="1628800"/>
            <a:ext cx="610544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Met</a:t>
            </a:r>
            <a:r>
              <a:rPr lang="es-ES" dirty="0" smtClean="0">
                <a:solidFill>
                  <a:srgbClr val="002060"/>
                </a:solidFill>
              </a:rPr>
              <a:t> de metro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://static2.trouw.nl/static/photo/2014/5/10/3/20140207072331/media_xl_208776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1499"/>
            <a:ext cx="5472608" cy="369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wiki.ovinnederland.nl/w/images/thumb/e/ef/Metro.svg/200px-Metro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2900058"/>
            <a:ext cx="151216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Brusselse metr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470645" cy="1030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Met</a:t>
            </a:r>
            <a:r>
              <a:rPr lang="es-ES" dirty="0" smtClean="0">
                <a:solidFill>
                  <a:srgbClr val="002060"/>
                </a:solidFill>
              </a:rPr>
              <a:t>/</a:t>
            </a:r>
            <a:r>
              <a:rPr lang="es-ES" dirty="0" err="1" smtClean="0">
                <a:solidFill>
                  <a:srgbClr val="002060"/>
                </a:solidFill>
              </a:rPr>
              <a:t>Op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err="1" smtClean="0">
                <a:solidFill>
                  <a:srgbClr val="002060"/>
                </a:solidFill>
              </a:rPr>
              <a:t>boot</a:t>
            </a:r>
            <a:r>
              <a:rPr lang="es-ES" dirty="0" smtClean="0">
                <a:solidFill>
                  <a:srgbClr val="002060"/>
                </a:solidFill>
              </a:rPr>
              <a:t> (= ferry)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://www.vakantiewegwijzer.com/autovakantie/DFDS-Seaway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solidFill>
                  <a:srgbClr val="002060"/>
                </a:solidFill>
              </a:rPr>
              <a:t>Met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het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vliegtuig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://curacaovakantieinfo.nl/wp-content/uploads/2014/08/klm-vliegtu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711349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900" dirty="0">
                <a:solidFill>
                  <a:srgbClr val="002060"/>
                </a:solidFill>
              </a:rPr>
              <a:t>Met de vrachtwagen</a:t>
            </a:r>
            <a:br>
              <a:rPr lang="nl-NL" sz="4900" dirty="0">
                <a:solidFill>
                  <a:srgbClr val="002060"/>
                </a:solidFill>
              </a:rPr>
            </a:br>
            <a:r>
              <a:rPr lang="nl-NL" sz="3100" dirty="0">
                <a:solidFill>
                  <a:srgbClr val="002060"/>
                </a:solidFill>
              </a:rPr>
              <a:t>vrachtauto, camion [VL]</a:t>
            </a:r>
            <a:r>
              <a:rPr lang="nl-NL" dirty="0">
                <a:solidFill>
                  <a:srgbClr val="002060"/>
                </a:solidFill>
              </a:rPr>
              <a:t/>
            </a:r>
            <a:br>
              <a:rPr lang="nl-NL" dirty="0">
                <a:solidFill>
                  <a:srgbClr val="002060"/>
                </a:solidFill>
              </a:rPr>
            </a:b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Marcador de contenido" descr="http://www.transport-online.nl/site/images/nieuws/2012-02/2012/40402_01_MAN-trucks_voor_Aduc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21" y="1700808"/>
            <a:ext cx="6414839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7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solidFill>
                  <a:srgbClr val="002060"/>
                </a:solidFill>
              </a:rPr>
              <a:t>Met</a:t>
            </a:r>
            <a:r>
              <a:rPr lang="es-ES" dirty="0">
                <a:solidFill>
                  <a:srgbClr val="002060"/>
                </a:solidFill>
              </a:rPr>
              <a:t>/</a:t>
            </a:r>
            <a:r>
              <a:rPr lang="es-ES" dirty="0" err="1">
                <a:solidFill>
                  <a:srgbClr val="002060"/>
                </a:solidFill>
              </a:rPr>
              <a:t>Op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err="1">
                <a:solidFill>
                  <a:srgbClr val="002060"/>
                </a:solidFill>
              </a:rPr>
              <a:t>kar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://www.kranenburgia.nl/angpka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5"/>
            <a:ext cx="6192688" cy="4176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Te </a:t>
            </a:r>
            <a:r>
              <a:rPr lang="es-ES" dirty="0" err="1" smtClean="0">
                <a:solidFill>
                  <a:srgbClr val="002060"/>
                </a:solidFill>
              </a:rPr>
              <a:t>voet</a:t>
            </a:r>
            <a:r>
              <a:rPr lang="es-ES" dirty="0" smtClean="0">
                <a:solidFill>
                  <a:srgbClr val="002060"/>
                </a:solidFill>
              </a:rPr>
              <a:t> (= </a:t>
            </a:r>
            <a:r>
              <a:rPr lang="es-ES" dirty="0" err="1" smtClean="0">
                <a:solidFill>
                  <a:srgbClr val="002060"/>
                </a:solidFill>
              </a:rPr>
              <a:t>Lopend</a:t>
            </a:r>
            <a:r>
              <a:rPr lang="es-ES" dirty="0" smtClean="0">
                <a:solidFill>
                  <a:srgbClr val="002060"/>
                </a:solidFill>
              </a:rPr>
              <a:t> [NL])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s://mobiliteit.stad.gent/sites/default/files/styles/thumb_epsa_330x220/public/media/Mobiliteit_Gent-69.jpg?itok=hVPKyRD-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0871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solidFill>
                  <a:srgbClr val="002060"/>
                </a:solidFill>
              </a:rPr>
              <a:t>Op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paard</a:t>
            </a:r>
            <a:r>
              <a:rPr lang="es-ES" dirty="0">
                <a:solidFill>
                  <a:srgbClr val="002060"/>
                </a:solidFill>
              </a:rPr>
              <a:t> = Te </a:t>
            </a:r>
            <a:r>
              <a:rPr lang="es-ES" dirty="0" err="1">
                <a:solidFill>
                  <a:srgbClr val="002060"/>
                </a:solidFill>
              </a:rPr>
              <a:t>paard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://www.elschot-stables.be/afb-inhoud/trektochten-te-paard-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84" y="1715790"/>
            <a:ext cx="6025852" cy="4377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1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Op de </a:t>
            </a:r>
            <a:r>
              <a:rPr lang="es-ES" sz="3600" dirty="0" err="1">
                <a:solidFill>
                  <a:srgbClr val="002060"/>
                </a:solidFill>
              </a:rPr>
              <a:t>rolschaatsen</a:t>
            </a:r>
            <a:r>
              <a:rPr lang="es-ES" sz="3600" dirty="0">
                <a:solidFill>
                  <a:srgbClr val="002060"/>
                </a:solidFill>
              </a:rPr>
              <a:t/>
            </a:r>
            <a:br>
              <a:rPr lang="es-ES" sz="3600" dirty="0">
                <a:solidFill>
                  <a:srgbClr val="002060"/>
                </a:solidFill>
              </a:rPr>
            </a:br>
            <a:r>
              <a:rPr lang="es-ES" sz="3600" dirty="0">
                <a:solidFill>
                  <a:srgbClr val="002060"/>
                </a:solidFill>
              </a:rPr>
              <a:t>   </a:t>
            </a:r>
            <a:r>
              <a:rPr lang="es-ES" sz="3600" dirty="0" err="1">
                <a:solidFill>
                  <a:srgbClr val="002060"/>
                </a:solidFill>
              </a:rPr>
              <a:t>Op</a:t>
            </a:r>
            <a:r>
              <a:rPr lang="es-ES" sz="3600" dirty="0">
                <a:solidFill>
                  <a:srgbClr val="002060"/>
                </a:solidFill>
              </a:rPr>
              <a:t> de (</a:t>
            </a:r>
            <a:r>
              <a:rPr lang="es-ES" sz="3600" dirty="0" err="1">
                <a:solidFill>
                  <a:srgbClr val="002060"/>
                </a:solidFill>
              </a:rPr>
              <a:t>inline</a:t>
            </a:r>
            <a:r>
              <a:rPr lang="es-ES" sz="3600" dirty="0">
                <a:solidFill>
                  <a:srgbClr val="002060"/>
                </a:solidFill>
              </a:rPr>
              <a:t>-) </a:t>
            </a:r>
            <a:r>
              <a:rPr lang="es-ES" sz="3600" dirty="0" err="1">
                <a:solidFill>
                  <a:srgbClr val="002060"/>
                </a:solidFill>
              </a:rPr>
              <a:t>skates</a:t>
            </a:r>
            <a:r>
              <a:rPr lang="es-ES" sz="3600" dirty="0">
                <a:solidFill>
                  <a:srgbClr val="002060"/>
                </a:solidFill>
              </a:rPr>
              <a:t/>
            </a:r>
            <a:br>
              <a:rPr lang="es-ES" sz="3600" dirty="0">
                <a:solidFill>
                  <a:srgbClr val="002060"/>
                </a:solidFill>
              </a:rPr>
            </a:br>
            <a:r>
              <a:rPr lang="es-ES" sz="3600" dirty="0">
                <a:solidFill>
                  <a:srgbClr val="002060"/>
                </a:solidFill>
              </a:rPr>
              <a:t>   </a:t>
            </a:r>
            <a:r>
              <a:rPr lang="es-ES" sz="3600" dirty="0" err="1">
                <a:solidFill>
                  <a:srgbClr val="002060"/>
                </a:solidFill>
              </a:rPr>
              <a:t>Op</a:t>
            </a:r>
            <a:r>
              <a:rPr lang="es-ES" sz="3600" dirty="0">
                <a:solidFill>
                  <a:srgbClr val="002060"/>
                </a:solidFill>
              </a:rPr>
              <a:t> de </a:t>
            </a:r>
            <a:r>
              <a:rPr lang="es-ES" sz="3600" dirty="0" err="1">
                <a:solidFill>
                  <a:srgbClr val="002060"/>
                </a:solidFill>
              </a:rPr>
              <a:t>skeelers</a:t>
            </a:r>
            <a:r>
              <a:rPr lang="es-ES" dirty="0">
                <a:solidFill>
                  <a:srgbClr val="002060"/>
                </a:solidFill>
              </a:rPr>
              <a:t/>
            </a:r>
            <a:br>
              <a:rPr lang="es-ES" dirty="0">
                <a:solidFill>
                  <a:srgbClr val="002060"/>
                </a:solidFill>
              </a:rPr>
            </a:b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://s1.standaardcdn.be/Assets/Images_Upload/2009/03/18/CULT4_G4K27Q3C8.1+FILM_filleduRER.jpg?maxheight=416&amp;maxwidth=568&amp;format=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61" y="2060848"/>
            <a:ext cx="6029275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4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err="1">
                <a:solidFill>
                  <a:srgbClr val="002060"/>
                </a:solidFill>
              </a:rPr>
              <a:t>Op</a:t>
            </a:r>
            <a:r>
              <a:rPr lang="es-ES" dirty="0">
                <a:solidFill>
                  <a:srgbClr val="002060"/>
                </a:solidFill>
              </a:rPr>
              <a:t> de(/</a:t>
            </a:r>
            <a:r>
              <a:rPr lang="es-ES" dirty="0" err="1">
                <a:solidFill>
                  <a:srgbClr val="002060"/>
                </a:solidFill>
              </a:rPr>
              <a:t>het</a:t>
            </a:r>
            <a:r>
              <a:rPr lang="es-ES" dirty="0">
                <a:solidFill>
                  <a:srgbClr val="002060"/>
                </a:solidFill>
              </a:rPr>
              <a:t>) </a:t>
            </a:r>
            <a:r>
              <a:rPr lang="es-ES" dirty="0" err="1">
                <a:solidFill>
                  <a:srgbClr val="002060"/>
                </a:solidFill>
              </a:rPr>
              <a:t>skate</a:t>
            </a:r>
            <a:r>
              <a:rPr lang="es-ES" dirty="0">
                <a:solidFill>
                  <a:srgbClr val="002060"/>
                </a:solidFill>
              </a:rPr>
              <a:t>(</a:t>
            </a:r>
            <a:r>
              <a:rPr lang="es-ES" dirty="0" err="1">
                <a:solidFill>
                  <a:srgbClr val="002060"/>
                </a:solidFill>
              </a:rPr>
              <a:t>board</a:t>
            </a:r>
            <a:r>
              <a:rPr lang="es-ES" dirty="0">
                <a:solidFill>
                  <a:srgbClr val="002060"/>
                </a:solidFill>
              </a:rPr>
              <a:t>)</a:t>
            </a:r>
            <a:br>
              <a:rPr lang="es-ES" dirty="0">
                <a:solidFill>
                  <a:srgbClr val="002060"/>
                </a:solidFill>
              </a:rPr>
            </a:b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http://media.nu.nl/m/m1ezqksaccnh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12068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4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solidFill>
                  <a:srgbClr val="002060"/>
                </a:solidFill>
              </a:rPr>
              <a:t>Met</a:t>
            </a:r>
            <a:r>
              <a:rPr lang="es-ES" dirty="0">
                <a:solidFill>
                  <a:srgbClr val="002060"/>
                </a:solidFill>
              </a:rPr>
              <a:t>/</a:t>
            </a:r>
            <a:r>
              <a:rPr lang="es-ES" dirty="0" err="1">
                <a:solidFill>
                  <a:srgbClr val="002060"/>
                </a:solidFill>
              </a:rPr>
              <a:t>Op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err="1">
                <a:solidFill>
                  <a:srgbClr val="002060"/>
                </a:solidFill>
              </a:rPr>
              <a:t>step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 descr="http://www.steppenwinkel.nl/blog/wp-content/uploads/2012/12/jd-smart-280x3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4" y="1700808"/>
            <a:ext cx="5221932" cy="4527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6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</a:rPr>
              <a:t>Met</a:t>
            </a:r>
            <a:r>
              <a:rPr lang="es-ES" dirty="0" smtClean="0">
                <a:solidFill>
                  <a:srgbClr val="002060"/>
                </a:solidFill>
              </a:rPr>
              <a:t>/</a:t>
            </a:r>
            <a:r>
              <a:rPr lang="es-ES" dirty="0" err="1" smtClean="0">
                <a:solidFill>
                  <a:srgbClr val="002060"/>
                </a:solidFill>
              </a:rPr>
              <a:t>Op</a:t>
            </a:r>
            <a:r>
              <a:rPr lang="es-ES" dirty="0" smtClean="0">
                <a:solidFill>
                  <a:srgbClr val="002060"/>
                </a:solidFill>
              </a:rPr>
              <a:t> de </a:t>
            </a:r>
            <a:r>
              <a:rPr lang="es-ES" dirty="0" err="1" smtClean="0">
                <a:solidFill>
                  <a:srgbClr val="002060"/>
                </a:solidFill>
              </a:rPr>
              <a:t>fiets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Marcador de contenido" descr="http://www.aldofietsen.nl/application/files/cache/images_fietsen_opoe-luxe_2011_opoe-luxe-ds-28-zwart-remnaaf_jpg/1600x12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23" y="1628800"/>
            <a:ext cx="6041021" cy="431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3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2060"/>
                </a:solidFill>
              </a:rPr>
              <a:t>Met</a:t>
            </a:r>
            <a:r>
              <a:rPr lang="es-ES" dirty="0">
                <a:solidFill>
                  <a:srgbClr val="002060"/>
                </a:solidFill>
              </a:rPr>
              <a:t>/</a:t>
            </a:r>
            <a:r>
              <a:rPr lang="es-ES" dirty="0" err="1">
                <a:solidFill>
                  <a:srgbClr val="002060"/>
                </a:solidFill>
              </a:rPr>
              <a:t>Op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err="1">
                <a:solidFill>
                  <a:srgbClr val="002060"/>
                </a:solidFill>
              </a:rPr>
              <a:t>bromfiets</a:t>
            </a:r>
            <a:r>
              <a:rPr lang="es-ES" dirty="0">
                <a:solidFill>
                  <a:srgbClr val="002060"/>
                </a:solidFill>
              </a:rPr>
              <a:t> (= </a:t>
            </a:r>
            <a:r>
              <a:rPr lang="es-ES" dirty="0" err="1">
                <a:solidFill>
                  <a:srgbClr val="002060"/>
                </a:solidFill>
              </a:rPr>
              <a:t>brommer</a:t>
            </a:r>
            <a:r>
              <a:rPr lang="es-ES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5" name="4 Marcador de contenido" descr="http://www.verzamelaars.net/veilingvinden/juni/derksen/e_a6cb7399a55ee11743e2ac902522cb7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200"/>
            <a:ext cx="637459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solidFill>
                  <a:srgbClr val="002060"/>
                </a:solidFill>
              </a:rPr>
              <a:t>Met</a:t>
            </a:r>
            <a:r>
              <a:rPr lang="es-ES" dirty="0">
                <a:solidFill>
                  <a:srgbClr val="002060"/>
                </a:solidFill>
              </a:rPr>
              <a:t>/</a:t>
            </a:r>
            <a:r>
              <a:rPr lang="es-ES" dirty="0" err="1">
                <a:solidFill>
                  <a:srgbClr val="002060"/>
                </a:solidFill>
              </a:rPr>
              <a:t>Op</a:t>
            </a:r>
            <a:r>
              <a:rPr lang="es-ES" dirty="0">
                <a:solidFill>
                  <a:srgbClr val="002060"/>
                </a:solidFill>
              </a:rPr>
              <a:t> de scooter</a:t>
            </a:r>
          </a:p>
        </p:txBody>
      </p:sp>
      <p:pic>
        <p:nvPicPr>
          <p:cNvPr id="5" name="4 Marcador de contenido" descr="http://www.elektrisch-oplaadpunt.nl/blog/wp-content/uploads/2011/01/e-ton-scoot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0200"/>
            <a:ext cx="612068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112</Words>
  <Application>Microsoft Office PowerPoint</Application>
  <PresentationFormat>Presentación en pantalla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Vervoermiddelen</vt:lpstr>
      <vt:lpstr>Te voet (= Lopend [NL])</vt:lpstr>
      <vt:lpstr>Op paard = Te paard</vt:lpstr>
      <vt:lpstr>Op de rolschaatsen    Op de (inline-) skates    Op de skeelers </vt:lpstr>
      <vt:lpstr>Op de(/het) skate(board) </vt:lpstr>
      <vt:lpstr>Met/Op de step</vt:lpstr>
      <vt:lpstr>Met/Op de fiets</vt:lpstr>
      <vt:lpstr>Met/Op de bromfiets (= brommer)</vt:lpstr>
      <vt:lpstr>Met/Op de scooter</vt:lpstr>
      <vt:lpstr>Met/Op de motor(fiets)</vt:lpstr>
      <vt:lpstr>Met de auto</vt:lpstr>
      <vt:lpstr>Met de taxi</vt:lpstr>
      <vt:lpstr>Met de bus</vt:lpstr>
      <vt:lpstr>Met de tram [trem] [NL]</vt:lpstr>
      <vt:lpstr>Met de metro</vt:lpstr>
      <vt:lpstr>Met/Op de boot (= ferry)</vt:lpstr>
      <vt:lpstr>Met het vliegtuig</vt:lpstr>
      <vt:lpstr>Met de vrachtwagen vrachtauto, camion [VL] </vt:lpstr>
      <vt:lpstr>Met/Op de kar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</dc:creator>
  <cp:lastModifiedBy>Fernando</cp:lastModifiedBy>
  <cp:revision>27</cp:revision>
  <dcterms:created xsi:type="dcterms:W3CDTF">2016-03-18T20:13:22Z</dcterms:created>
  <dcterms:modified xsi:type="dcterms:W3CDTF">2016-05-21T21:38:32Z</dcterms:modified>
</cp:coreProperties>
</file>