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57" r:id="rId4"/>
    <p:sldId id="269" r:id="rId5"/>
    <p:sldId id="270" r:id="rId6"/>
    <p:sldId id="271" r:id="rId7"/>
    <p:sldId id="272" r:id="rId8"/>
    <p:sldId id="273" r:id="rId9"/>
    <p:sldId id="274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60" r:id="rId19"/>
    <p:sldId id="259" r:id="rId20"/>
    <p:sldId id="258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7" r:id="rId38"/>
    <p:sldId id="291" r:id="rId39"/>
    <p:sldId id="292" r:id="rId40"/>
    <p:sldId id="293" r:id="rId41"/>
    <p:sldId id="294" r:id="rId42"/>
    <p:sldId id="295" r:id="rId43"/>
    <p:sldId id="296" r:id="rId44"/>
    <p:sldId id="299" r:id="rId4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7" autoAdjust="0"/>
    <p:restoredTop sz="94671" autoAdjust="0"/>
  </p:normalViewPr>
  <p:slideViewPr>
    <p:cSldViewPr>
      <p:cViewPr varScale="1">
        <p:scale>
          <a:sx n="66" d="100"/>
          <a:sy n="66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64AF-24D7-403B-A303-A95A3792F4B7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8BB6-9A39-44B2-9E36-1D5B7760D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38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64AF-24D7-403B-A303-A95A3792F4B7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8BB6-9A39-44B2-9E36-1D5B7760D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000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64AF-24D7-403B-A303-A95A3792F4B7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8BB6-9A39-44B2-9E36-1D5B7760D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104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64AF-24D7-403B-A303-A95A3792F4B7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8BB6-9A39-44B2-9E36-1D5B7760D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52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64AF-24D7-403B-A303-A95A3792F4B7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8BB6-9A39-44B2-9E36-1D5B7760D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564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64AF-24D7-403B-A303-A95A3792F4B7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8BB6-9A39-44B2-9E36-1D5B7760D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393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64AF-24D7-403B-A303-A95A3792F4B7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8BB6-9A39-44B2-9E36-1D5B7760D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8411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64AF-24D7-403B-A303-A95A3792F4B7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8BB6-9A39-44B2-9E36-1D5B7760D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814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64AF-24D7-403B-A303-A95A3792F4B7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8BB6-9A39-44B2-9E36-1D5B7760D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739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64AF-24D7-403B-A303-A95A3792F4B7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8BB6-9A39-44B2-9E36-1D5B7760D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870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64AF-24D7-403B-A303-A95A3792F4B7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8BB6-9A39-44B2-9E36-1D5B7760D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868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064AF-24D7-403B-A303-A95A3792F4B7}" type="datetimeFigureOut">
              <a:rPr lang="es-ES" smtClean="0"/>
              <a:t>21/05/2016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18BB6-9A39-44B2-9E36-1D5B7760D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56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es-ES" dirty="0" err="1" smtClean="0"/>
              <a:t>Het</a:t>
            </a:r>
            <a:r>
              <a:rPr lang="es-ES" dirty="0" smtClean="0"/>
              <a:t> </a:t>
            </a:r>
            <a:r>
              <a:rPr lang="es-ES" dirty="0" err="1" smtClean="0"/>
              <a:t>weer</a:t>
            </a:r>
            <a:endParaRPr lang="es-ES" dirty="0"/>
          </a:p>
        </p:txBody>
      </p:sp>
      <p:pic>
        <p:nvPicPr>
          <p:cNvPr id="1026" name="Picture 2" descr="D:\Nederlands\Het Weer\het weer 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4057275" cy="445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902933" y="5301208"/>
            <a:ext cx="2341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Paula Postigo Martín</a:t>
            </a:r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1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de </a:t>
            </a:r>
            <a:r>
              <a:rPr lang="es-ES" sz="4000" dirty="0" err="1" smtClean="0"/>
              <a:t>regen</a:t>
            </a:r>
            <a:r>
              <a:rPr lang="es-ES" sz="4000" dirty="0" smtClean="0"/>
              <a:t> (-s)</a:t>
            </a:r>
            <a:endParaRPr lang="es-ES" sz="4000" dirty="0"/>
          </a:p>
        </p:txBody>
      </p:sp>
      <p:pic>
        <p:nvPicPr>
          <p:cNvPr id="9218" name="Picture 2" descr="D:\Nederlands\Het Weer\de reg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36361"/>
            <a:ext cx="6336704" cy="503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40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d</a:t>
            </a:r>
            <a:r>
              <a:rPr lang="es-ES" sz="4000" dirty="0" smtClean="0"/>
              <a:t>e </a:t>
            </a:r>
            <a:r>
              <a:rPr lang="es-ES" sz="4000" dirty="0" err="1" smtClean="0"/>
              <a:t>sneeuw</a:t>
            </a:r>
            <a:r>
              <a:rPr lang="es-ES" sz="4000" dirty="0" smtClean="0"/>
              <a:t> (-en)</a:t>
            </a:r>
            <a:endParaRPr lang="es-ES" sz="4000" dirty="0"/>
          </a:p>
        </p:txBody>
      </p:sp>
      <p:pic>
        <p:nvPicPr>
          <p:cNvPr id="10243" name="Picture 3" descr="D:\Nederlands\Het Weer\de sneeuw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238604" cy="484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35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d</a:t>
            </a:r>
            <a:r>
              <a:rPr lang="es-ES" sz="4000" dirty="0" smtClean="0"/>
              <a:t>e </a:t>
            </a:r>
            <a:r>
              <a:rPr lang="es-ES" sz="4000" dirty="0" err="1" smtClean="0"/>
              <a:t>lucht</a:t>
            </a:r>
            <a:r>
              <a:rPr lang="es-ES" sz="4000" dirty="0" smtClean="0"/>
              <a:t> (-en)  </a:t>
            </a:r>
            <a:endParaRPr lang="es-ES" sz="4000" dirty="0"/>
          </a:p>
        </p:txBody>
      </p:sp>
      <p:pic>
        <p:nvPicPr>
          <p:cNvPr id="1026" name="Picture 2" descr="https://www.kaartje2go.nl/kaarten/vogels-in-de-lucht/img/vogels-in-de-luc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205634" cy="51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99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de </a:t>
            </a:r>
            <a:r>
              <a:rPr lang="es-ES" sz="4000" dirty="0" err="1" smtClean="0"/>
              <a:t>hemel</a:t>
            </a:r>
            <a:r>
              <a:rPr lang="es-ES" sz="4000" dirty="0" smtClean="0"/>
              <a:t> (-s/-en) </a:t>
            </a:r>
            <a:endParaRPr lang="es-ES" sz="4000" dirty="0"/>
          </a:p>
        </p:txBody>
      </p:sp>
      <p:pic>
        <p:nvPicPr>
          <p:cNvPr id="12290" name="Picture 2" descr="D:\Nederlands\Het Weer\DSC_0003-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624736" cy="440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17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d</a:t>
            </a:r>
            <a:r>
              <a:rPr lang="es-ES" sz="4000" dirty="0" smtClean="0"/>
              <a:t>e </a:t>
            </a:r>
            <a:r>
              <a:rPr lang="es-ES" sz="4000" dirty="0" err="1" smtClean="0"/>
              <a:t>wolk</a:t>
            </a:r>
            <a:r>
              <a:rPr lang="es-ES" sz="4000" dirty="0" smtClean="0"/>
              <a:t> (-en)</a:t>
            </a:r>
            <a:endParaRPr lang="es-ES" sz="4000" dirty="0"/>
          </a:p>
        </p:txBody>
      </p:sp>
      <p:pic>
        <p:nvPicPr>
          <p:cNvPr id="13314" name="Picture 2" descr="D:\Nederlands\Het Weer\de wol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23680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46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d</a:t>
            </a:r>
            <a:r>
              <a:rPr lang="es-ES" sz="4000" dirty="0" smtClean="0"/>
              <a:t>e </a:t>
            </a:r>
            <a:r>
              <a:rPr lang="es-ES" sz="4000" dirty="0" err="1" smtClean="0"/>
              <a:t>mist</a:t>
            </a:r>
            <a:r>
              <a:rPr lang="es-ES" sz="4000" dirty="0" smtClean="0"/>
              <a:t> (-en)</a:t>
            </a:r>
            <a:endParaRPr lang="es-ES" sz="4000" dirty="0"/>
          </a:p>
        </p:txBody>
      </p:sp>
      <p:pic>
        <p:nvPicPr>
          <p:cNvPr id="14338" name="Picture 2" descr="D:\Nederlands\Het Weer\de m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300317" cy="486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15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de </a:t>
            </a:r>
            <a:r>
              <a:rPr lang="es-ES" sz="4000" dirty="0" err="1" smtClean="0"/>
              <a:t>wind</a:t>
            </a:r>
            <a:r>
              <a:rPr lang="es-ES" sz="4000" dirty="0" smtClean="0"/>
              <a:t> (-en)</a:t>
            </a:r>
            <a:endParaRPr lang="es-ES" sz="4000" dirty="0"/>
          </a:p>
        </p:txBody>
      </p:sp>
      <p:pic>
        <p:nvPicPr>
          <p:cNvPr id="15362" name="Picture 2" descr="D:\Nederlands\Het Weer\de wind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953401" cy="517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24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err="1"/>
              <a:t>h</a:t>
            </a:r>
            <a:r>
              <a:rPr lang="es-ES" sz="4000" dirty="0" err="1" smtClean="0"/>
              <a:t>et</a:t>
            </a:r>
            <a:r>
              <a:rPr lang="es-ES" sz="4000" dirty="0" smtClean="0"/>
              <a:t> </a:t>
            </a:r>
            <a:r>
              <a:rPr lang="es-ES" sz="4000" dirty="0" err="1" smtClean="0"/>
              <a:t>ijs</a:t>
            </a:r>
            <a:r>
              <a:rPr lang="es-ES" sz="4000" dirty="0" smtClean="0"/>
              <a:t> </a:t>
            </a:r>
            <a:endParaRPr lang="es-ES" sz="4000" dirty="0"/>
          </a:p>
        </p:txBody>
      </p:sp>
      <p:pic>
        <p:nvPicPr>
          <p:cNvPr id="16386" name="Picture 2" descr="D:\Nederlands\Het Weer\her ij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64" y="1466627"/>
            <a:ext cx="843020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52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err="1" smtClean="0"/>
              <a:t>het</a:t>
            </a:r>
            <a:r>
              <a:rPr lang="es-ES" sz="4000" dirty="0" smtClean="0"/>
              <a:t> </a:t>
            </a:r>
            <a:r>
              <a:rPr lang="es-ES" sz="4000" dirty="0" err="1" smtClean="0"/>
              <a:t>ijs</a:t>
            </a:r>
            <a:endParaRPr lang="es-ES" sz="4000" dirty="0"/>
          </a:p>
        </p:txBody>
      </p:sp>
      <p:pic>
        <p:nvPicPr>
          <p:cNvPr id="17410" name="Picture 2" descr="D:\Nederlands\Het Weer\kinderen op het ij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195" y="1160280"/>
            <a:ext cx="646502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53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de </a:t>
            </a:r>
            <a:r>
              <a:rPr lang="es-ES" sz="4000" dirty="0" err="1" smtClean="0"/>
              <a:t>vorst</a:t>
            </a:r>
            <a:endParaRPr lang="es-ES" sz="4000" dirty="0"/>
          </a:p>
        </p:txBody>
      </p:sp>
      <p:pic>
        <p:nvPicPr>
          <p:cNvPr id="18434" name="Picture 2" descr="D:\Nederlands\Het Weer\de vor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876232" cy="443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98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Hoe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het</a:t>
            </a:r>
            <a:r>
              <a:rPr lang="es-ES" dirty="0" smtClean="0"/>
              <a:t> </a:t>
            </a:r>
            <a:r>
              <a:rPr lang="es-ES" dirty="0" err="1" smtClean="0"/>
              <a:t>weer</a:t>
            </a:r>
            <a:r>
              <a:rPr lang="es-ES" dirty="0" smtClean="0"/>
              <a:t> </a:t>
            </a:r>
            <a:r>
              <a:rPr lang="es-ES" dirty="0" err="1" smtClean="0"/>
              <a:t>van</a:t>
            </a:r>
            <a:r>
              <a:rPr lang="es-ES" u="sng" dirty="0" err="1" smtClean="0"/>
              <a:t>daag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94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de </a:t>
            </a:r>
            <a:r>
              <a:rPr lang="es-ES" sz="4000" dirty="0" err="1" smtClean="0"/>
              <a:t>hagel</a:t>
            </a:r>
            <a:endParaRPr lang="es-ES" sz="4000" dirty="0"/>
          </a:p>
        </p:txBody>
      </p:sp>
      <p:pic>
        <p:nvPicPr>
          <p:cNvPr id="19458" name="Picture 2" descr="D:\Nederlands\Het Weer\de hag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912768" cy="518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12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de </a:t>
            </a:r>
            <a:r>
              <a:rPr lang="es-ES" sz="4000" dirty="0" err="1" smtClean="0"/>
              <a:t>r</a:t>
            </a:r>
            <a:r>
              <a:rPr lang="es-ES" sz="4000" u="sng" dirty="0" err="1" smtClean="0"/>
              <a:t>e</a:t>
            </a:r>
            <a:r>
              <a:rPr lang="es-ES" sz="4000" dirty="0" err="1" smtClean="0"/>
              <a:t>gendr</a:t>
            </a:r>
            <a:r>
              <a:rPr lang="es-ES" sz="4000" u="sng" dirty="0" err="1" smtClean="0"/>
              <a:t>u</a:t>
            </a:r>
            <a:r>
              <a:rPr lang="es-ES" sz="4000" dirty="0" err="1" smtClean="0"/>
              <a:t>ppel</a:t>
            </a:r>
            <a:r>
              <a:rPr lang="es-ES" sz="4000" dirty="0" smtClean="0"/>
              <a:t> (-s)</a:t>
            </a:r>
            <a:endParaRPr lang="es-ES" sz="4000" dirty="0"/>
          </a:p>
        </p:txBody>
      </p:sp>
      <p:pic>
        <p:nvPicPr>
          <p:cNvPr id="1026" name="Picture 2" descr="D:\Nederlands\Het Weer\5048307190_7a8c097f28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264696" cy="469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20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de </a:t>
            </a:r>
            <a:r>
              <a:rPr lang="es-ES" sz="4000" dirty="0" err="1" smtClean="0"/>
              <a:t>storm</a:t>
            </a:r>
            <a:r>
              <a:rPr lang="es-ES" sz="4000" dirty="0" smtClean="0"/>
              <a:t> (-en)</a:t>
            </a:r>
            <a:endParaRPr lang="es-ES" sz="4000" dirty="0"/>
          </a:p>
        </p:txBody>
      </p:sp>
      <p:pic>
        <p:nvPicPr>
          <p:cNvPr id="2050" name="Picture 2" descr="D:\Nederlands\Het Weer\storm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295803" cy="485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22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de </a:t>
            </a:r>
            <a:r>
              <a:rPr lang="es-ES" sz="4000" dirty="0" err="1" smtClean="0"/>
              <a:t>donder</a:t>
            </a:r>
            <a:r>
              <a:rPr lang="es-ES" sz="4000" dirty="0" smtClean="0"/>
              <a:t> (-s)</a:t>
            </a:r>
            <a:endParaRPr lang="es-ES" sz="4000" dirty="0"/>
          </a:p>
        </p:txBody>
      </p:sp>
      <p:pic>
        <p:nvPicPr>
          <p:cNvPr id="1026" name="Picture 2" descr="D:\Nederlands\Het Weer\3728550067_2c9d73be89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746633" cy="516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Nederlands\Het Weer\1094px-Icon_sound_loudspeaker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813695" cy="76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17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de </a:t>
            </a:r>
            <a:r>
              <a:rPr lang="es-ES" sz="4000" dirty="0" err="1" smtClean="0"/>
              <a:t>bliksem</a:t>
            </a:r>
            <a:r>
              <a:rPr lang="es-ES" sz="4000" dirty="0" smtClean="0"/>
              <a:t> (-s)</a:t>
            </a:r>
            <a:endParaRPr lang="es-ES" sz="4000" dirty="0"/>
          </a:p>
        </p:txBody>
      </p:sp>
      <p:pic>
        <p:nvPicPr>
          <p:cNvPr id="3074" name="Picture 2" descr="D:\Nederlands\Het Weer\Blikse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90707"/>
            <a:ext cx="5400600" cy="517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69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de </a:t>
            </a:r>
            <a:r>
              <a:rPr lang="es-ES" sz="4000" dirty="0" err="1" smtClean="0"/>
              <a:t>tempera</a:t>
            </a:r>
            <a:r>
              <a:rPr lang="es-ES" sz="4000" u="sng" dirty="0" err="1" smtClean="0"/>
              <a:t>tuur</a:t>
            </a:r>
            <a:r>
              <a:rPr lang="es-ES" sz="4000" dirty="0" smtClean="0"/>
              <a:t> (-</a:t>
            </a:r>
            <a:r>
              <a:rPr lang="es-ES" sz="4000" dirty="0" err="1" smtClean="0"/>
              <a:t>uren</a:t>
            </a:r>
            <a:r>
              <a:rPr lang="es-ES" sz="4000" dirty="0" smtClean="0"/>
              <a:t>)</a:t>
            </a:r>
            <a:endParaRPr lang="es-ES" sz="4000" dirty="0"/>
          </a:p>
        </p:txBody>
      </p:sp>
      <p:pic>
        <p:nvPicPr>
          <p:cNvPr id="4098" name="Picture 2" descr="D:\Nederlands\Het Weer\155208_962_1154017158500-eindehittegolf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79185"/>
            <a:ext cx="4680520" cy="510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49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de </a:t>
            </a:r>
            <a:r>
              <a:rPr lang="es-ES" sz="4000" dirty="0" err="1" smtClean="0"/>
              <a:t>w</a:t>
            </a:r>
            <a:r>
              <a:rPr lang="es-ES" sz="4000" u="sng" dirty="0" err="1" smtClean="0"/>
              <a:t>ee</a:t>
            </a:r>
            <a:r>
              <a:rPr lang="es-ES" sz="4000" dirty="0" err="1" smtClean="0"/>
              <a:t>rv</a:t>
            </a:r>
            <a:r>
              <a:rPr lang="es-ES" sz="4000" u="sng" dirty="0" err="1" smtClean="0"/>
              <a:t>oo</a:t>
            </a:r>
            <a:r>
              <a:rPr lang="es-ES" sz="4000" dirty="0" err="1" smtClean="0"/>
              <a:t>rspelling</a:t>
            </a:r>
            <a:r>
              <a:rPr lang="es-ES" sz="4000" dirty="0" smtClean="0"/>
              <a:t> (-en)</a:t>
            </a:r>
            <a:endParaRPr lang="es-ES" sz="4000" dirty="0"/>
          </a:p>
        </p:txBody>
      </p:sp>
      <p:pic>
        <p:nvPicPr>
          <p:cNvPr id="5122" name="Picture 2" descr="D:\Nederlands\Het Weer\165_weer_kaartje_131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4536504" cy="472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77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d</a:t>
            </a:r>
            <a:r>
              <a:rPr lang="es-ES" sz="4000" dirty="0" smtClean="0"/>
              <a:t>e </a:t>
            </a:r>
            <a:r>
              <a:rPr lang="es-ES" sz="4000" dirty="0" err="1" smtClean="0"/>
              <a:t>zon</a:t>
            </a:r>
            <a:r>
              <a:rPr lang="es-ES" sz="4000" dirty="0" smtClean="0"/>
              <a:t> </a:t>
            </a:r>
            <a:r>
              <a:rPr lang="es-ES" sz="4000" dirty="0" err="1" smtClean="0"/>
              <a:t>schijnt</a:t>
            </a:r>
            <a:r>
              <a:rPr lang="es-ES" sz="4000" dirty="0" smtClean="0"/>
              <a:t> (</a:t>
            </a:r>
            <a:r>
              <a:rPr lang="es-ES" sz="4000" dirty="0" err="1" smtClean="0"/>
              <a:t>schijnen</a:t>
            </a:r>
            <a:r>
              <a:rPr lang="es-ES" sz="4000" dirty="0" smtClean="0"/>
              <a:t>)</a:t>
            </a:r>
            <a:endParaRPr lang="es-ES" sz="4000" dirty="0"/>
          </a:p>
        </p:txBody>
      </p:sp>
      <p:pic>
        <p:nvPicPr>
          <p:cNvPr id="6146" name="Picture 2" descr="D:\Nederlands\Het Weer\z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97522"/>
            <a:ext cx="775371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84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/>
              <a:t>d</a:t>
            </a:r>
            <a:r>
              <a:rPr lang="es-ES" sz="4000" dirty="0" smtClean="0"/>
              <a:t>e </a:t>
            </a:r>
            <a:r>
              <a:rPr lang="es-ES" sz="4000" dirty="0" err="1" smtClean="0"/>
              <a:t>zon</a:t>
            </a:r>
            <a:r>
              <a:rPr lang="es-ES" sz="4000" dirty="0" smtClean="0"/>
              <a:t> </a:t>
            </a:r>
            <a:r>
              <a:rPr lang="es-ES" sz="4000" dirty="0" err="1" smtClean="0"/>
              <a:t>schijnt</a:t>
            </a:r>
            <a:r>
              <a:rPr lang="es-ES" sz="4000" dirty="0" smtClean="0"/>
              <a:t> </a:t>
            </a:r>
            <a:r>
              <a:rPr lang="es-ES" sz="4000" dirty="0" err="1" smtClean="0"/>
              <a:t>niet</a:t>
            </a:r>
            <a:r>
              <a:rPr lang="es-ES" sz="4000" dirty="0" smtClean="0"/>
              <a:t>: </a:t>
            </a:r>
            <a:br>
              <a:rPr lang="es-ES" sz="4000" dirty="0" smtClean="0"/>
            </a:br>
            <a:r>
              <a:rPr lang="es-ES" sz="4000" dirty="0" err="1" smtClean="0"/>
              <a:t>het</a:t>
            </a:r>
            <a:r>
              <a:rPr lang="es-ES" sz="4000" dirty="0" smtClean="0"/>
              <a:t> </a:t>
            </a:r>
            <a:r>
              <a:rPr lang="es-ES" sz="4000" dirty="0" err="1" smtClean="0"/>
              <a:t>is</a:t>
            </a:r>
            <a:r>
              <a:rPr lang="es-ES" sz="4000" dirty="0" smtClean="0"/>
              <a:t> </a:t>
            </a:r>
            <a:r>
              <a:rPr lang="es-ES" sz="4000" dirty="0" err="1" smtClean="0"/>
              <a:t>bew</a:t>
            </a:r>
            <a:r>
              <a:rPr lang="es-ES" sz="4000" u="sng" dirty="0" err="1" smtClean="0"/>
              <a:t>o</a:t>
            </a:r>
            <a:r>
              <a:rPr lang="es-ES" sz="4000" dirty="0" err="1" smtClean="0"/>
              <a:t>lkt</a:t>
            </a:r>
            <a:r>
              <a:rPr lang="es-ES" sz="4000" dirty="0" smtClean="0"/>
              <a:t> (</a:t>
            </a:r>
            <a:r>
              <a:rPr lang="es-ES" sz="4000" dirty="0" err="1" smtClean="0"/>
              <a:t>bew</a:t>
            </a:r>
            <a:r>
              <a:rPr lang="es-ES" sz="4000" u="sng" dirty="0" err="1" smtClean="0"/>
              <a:t>o</a:t>
            </a:r>
            <a:r>
              <a:rPr lang="es-ES" sz="4000" dirty="0" err="1" smtClean="0"/>
              <a:t>lkt</a:t>
            </a:r>
            <a:r>
              <a:rPr lang="es-ES" sz="4000" dirty="0" smtClean="0"/>
              <a:t> </a:t>
            </a:r>
            <a:r>
              <a:rPr lang="es-ES" sz="4000" dirty="0" err="1" smtClean="0"/>
              <a:t>zijn</a:t>
            </a:r>
            <a:r>
              <a:rPr lang="es-ES" sz="4000" dirty="0" smtClean="0"/>
              <a:t>)</a:t>
            </a:r>
            <a:endParaRPr lang="es-ES" sz="4000" dirty="0"/>
          </a:p>
        </p:txBody>
      </p:sp>
      <p:pic>
        <p:nvPicPr>
          <p:cNvPr id="7170" name="Picture 2" descr="D:\Nederlands\Het Weer\het is bek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76427"/>
            <a:ext cx="806722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65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err="1" smtClean="0"/>
              <a:t>het</a:t>
            </a:r>
            <a:r>
              <a:rPr lang="es-ES" sz="4000" dirty="0" smtClean="0"/>
              <a:t> </a:t>
            </a:r>
            <a:r>
              <a:rPr lang="es-ES" sz="4000" dirty="0" err="1" smtClean="0"/>
              <a:t>regent</a:t>
            </a:r>
            <a:r>
              <a:rPr lang="es-ES" sz="4000" dirty="0" smtClean="0"/>
              <a:t> (</a:t>
            </a:r>
            <a:r>
              <a:rPr lang="es-ES" sz="4000" dirty="0" err="1" smtClean="0"/>
              <a:t>regenen</a:t>
            </a:r>
            <a:r>
              <a:rPr lang="es-ES" sz="4000" dirty="0" smtClean="0"/>
              <a:t>)</a:t>
            </a:r>
            <a:endParaRPr lang="es-ES" sz="4000" dirty="0"/>
          </a:p>
        </p:txBody>
      </p:sp>
      <p:pic>
        <p:nvPicPr>
          <p:cNvPr id="1026" name="Picture 2" descr="D:\Nederlands\Het Weer\reg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632848" cy="476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13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err="1"/>
              <a:t>h</a:t>
            </a:r>
            <a:r>
              <a:rPr lang="es-ES" sz="4000" dirty="0" err="1" smtClean="0"/>
              <a:t>et</a:t>
            </a:r>
            <a:r>
              <a:rPr lang="es-ES" sz="4000" dirty="0" smtClean="0"/>
              <a:t> </a:t>
            </a:r>
            <a:r>
              <a:rPr lang="es-ES" sz="4000" dirty="0" err="1" smtClean="0"/>
              <a:t>sei</a:t>
            </a:r>
            <a:r>
              <a:rPr lang="es-ES" sz="4000" u="sng" dirty="0" err="1" smtClean="0"/>
              <a:t>zoen</a:t>
            </a:r>
            <a:r>
              <a:rPr lang="es-ES" sz="4000" dirty="0" smtClean="0"/>
              <a:t> (-en )</a:t>
            </a:r>
            <a:endParaRPr lang="es-ES" sz="4000" dirty="0"/>
          </a:p>
        </p:txBody>
      </p:sp>
      <p:pic>
        <p:nvPicPr>
          <p:cNvPr id="2050" name="Picture 2" descr="D:\Nederlands\Het Weer\het seizoen-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850904" cy="485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35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err="1" smtClean="0"/>
              <a:t>het</a:t>
            </a:r>
            <a:r>
              <a:rPr lang="es-ES" sz="4000" dirty="0" smtClean="0"/>
              <a:t> </a:t>
            </a:r>
            <a:r>
              <a:rPr lang="es-ES" sz="4000" dirty="0" err="1" smtClean="0"/>
              <a:t>m</a:t>
            </a:r>
            <a:r>
              <a:rPr lang="es-ES" sz="4000" u="sng" dirty="0" err="1" smtClean="0"/>
              <a:t>o</a:t>
            </a:r>
            <a:r>
              <a:rPr lang="es-ES" sz="4000" dirty="0" err="1" smtClean="0"/>
              <a:t>tregent</a:t>
            </a:r>
            <a:r>
              <a:rPr lang="es-ES" sz="4000" dirty="0" smtClean="0"/>
              <a:t> (</a:t>
            </a:r>
            <a:r>
              <a:rPr lang="es-ES" sz="4000" dirty="0" err="1" smtClean="0"/>
              <a:t>m</a:t>
            </a:r>
            <a:r>
              <a:rPr lang="es-ES" sz="4000" u="sng" dirty="0" err="1" smtClean="0"/>
              <a:t>o</a:t>
            </a:r>
            <a:r>
              <a:rPr lang="es-ES" sz="4000" dirty="0" err="1" smtClean="0"/>
              <a:t>tregenen</a:t>
            </a:r>
            <a:r>
              <a:rPr lang="es-ES" sz="4000" dirty="0" smtClean="0"/>
              <a:t>)</a:t>
            </a:r>
            <a:endParaRPr lang="es-ES" sz="4000" dirty="0"/>
          </a:p>
        </p:txBody>
      </p:sp>
      <p:pic>
        <p:nvPicPr>
          <p:cNvPr id="3" name="Picture 2" descr="D:\Nederlands\Het Weer\adf42fccfc_1376468883_Het-regent-heel-vaak-in-Nederland__fl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1" y="2115454"/>
            <a:ext cx="895952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78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err="1"/>
              <a:t>h</a:t>
            </a:r>
            <a:r>
              <a:rPr lang="es-ES" sz="4000" dirty="0" err="1" smtClean="0"/>
              <a:t>et</a:t>
            </a:r>
            <a:r>
              <a:rPr lang="es-ES" sz="4000" dirty="0" smtClean="0"/>
              <a:t> </a:t>
            </a:r>
            <a:r>
              <a:rPr lang="es-ES" sz="4000" u="sng" dirty="0" err="1" smtClean="0"/>
              <a:t>o</a:t>
            </a:r>
            <a:r>
              <a:rPr lang="es-ES" sz="4000" dirty="0" err="1" smtClean="0"/>
              <a:t>nweert</a:t>
            </a:r>
            <a:r>
              <a:rPr lang="es-ES" sz="4000" dirty="0" smtClean="0"/>
              <a:t> (</a:t>
            </a:r>
            <a:r>
              <a:rPr lang="es-ES" sz="4000" u="sng" dirty="0" err="1" smtClean="0"/>
              <a:t>o</a:t>
            </a:r>
            <a:r>
              <a:rPr lang="es-ES" sz="4000" dirty="0" err="1" smtClean="0"/>
              <a:t>nweren</a:t>
            </a:r>
            <a:r>
              <a:rPr lang="es-ES" sz="4000" dirty="0" smtClean="0"/>
              <a:t>)</a:t>
            </a:r>
            <a:endParaRPr lang="es-ES" sz="4000" dirty="0"/>
          </a:p>
        </p:txBody>
      </p:sp>
      <p:pic>
        <p:nvPicPr>
          <p:cNvPr id="2050" name="Picture 2" descr="D:\Nederlands\Het Weer\Port_and_lighthouse_overnight_storm_with_lightning_in_Port-la-Nouvel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906528"/>
            <a:ext cx="7569449" cy="425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91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err="1"/>
              <a:t>h</a:t>
            </a:r>
            <a:r>
              <a:rPr lang="es-ES" sz="4000" dirty="0" err="1" smtClean="0"/>
              <a:t>et</a:t>
            </a:r>
            <a:r>
              <a:rPr lang="es-ES" sz="4000" dirty="0" smtClean="0"/>
              <a:t> </a:t>
            </a:r>
            <a:r>
              <a:rPr lang="es-ES" sz="4000" dirty="0" err="1" smtClean="0"/>
              <a:t>stormt</a:t>
            </a:r>
            <a:r>
              <a:rPr lang="es-ES" sz="4000" dirty="0" smtClean="0"/>
              <a:t> (</a:t>
            </a:r>
            <a:r>
              <a:rPr lang="es-ES" sz="4000" dirty="0" err="1" smtClean="0"/>
              <a:t>stormen</a:t>
            </a:r>
            <a:r>
              <a:rPr lang="es-ES" sz="4000" dirty="0" smtClean="0"/>
              <a:t>)</a:t>
            </a:r>
            <a:endParaRPr lang="es-ES" sz="4000" dirty="0"/>
          </a:p>
        </p:txBody>
      </p:sp>
      <p:pic>
        <p:nvPicPr>
          <p:cNvPr id="3074" name="Picture 2" descr="D:\Nederlands\Het Weer\storm-leidt-problemen-in-duitsland-en-neder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231561" cy="463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6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err="1"/>
              <a:t>h</a:t>
            </a:r>
            <a:r>
              <a:rPr lang="es-ES" sz="4000" dirty="0" err="1" smtClean="0"/>
              <a:t>et</a:t>
            </a:r>
            <a:r>
              <a:rPr lang="es-ES" sz="4000" dirty="0" smtClean="0"/>
              <a:t> </a:t>
            </a:r>
            <a:r>
              <a:rPr lang="es-ES" sz="4000" dirty="0" err="1" smtClean="0"/>
              <a:t>sneeuwt</a:t>
            </a:r>
            <a:r>
              <a:rPr lang="es-ES" sz="4000" dirty="0" smtClean="0"/>
              <a:t> (</a:t>
            </a:r>
            <a:r>
              <a:rPr lang="es-ES" sz="4000" dirty="0" err="1" smtClean="0"/>
              <a:t>sneeuwen</a:t>
            </a:r>
            <a:r>
              <a:rPr lang="es-ES" sz="4000" dirty="0" smtClean="0"/>
              <a:t>)</a:t>
            </a:r>
            <a:endParaRPr lang="es-ES" sz="4000" dirty="0"/>
          </a:p>
        </p:txBody>
      </p:sp>
      <p:pic>
        <p:nvPicPr>
          <p:cNvPr id="4098" name="Picture 2" descr="D:\Nederlands\Het Weer\uaf-fairbanks-snow-25sep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32470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91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err="1"/>
              <a:t>h</a:t>
            </a:r>
            <a:r>
              <a:rPr lang="es-ES" sz="4000" dirty="0" err="1" smtClean="0"/>
              <a:t>et</a:t>
            </a:r>
            <a:r>
              <a:rPr lang="es-ES" sz="4000" dirty="0" smtClean="0"/>
              <a:t> </a:t>
            </a:r>
            <a:r>
              <a:rPr lang="es-ES" sz="4000" dirty="0" err="1" smtClean="0"/>
              <a:t>hagelt</a:t>
            </a:r>
            <a:r>
              <a:rPr lang="es-ES" sz="4000" dirty="0" smtClean="0"/>
              <a:t> (</a:t>
            </a:r>
            <a:r>
              <a:rPr lang="es-ES" sz="4000" dirty="0" err="1" smtClean="0"/>
              <a:t>hagelen</a:t>
            </a:r>
            <a:r>
              <a:rPr lang="es-ES" sz="4000" dirty="0" smtClean="0"/>
              <a:t>)</a:t>
            </a:r>
            <a:endParaRPr lang="es-ES" sz="4000" dirty="0"/>
          </a:p>
        </p:txBody>
      </p:sp>
      <p:pic>
        <p:nvPicPr>
          <p:cNvPr id="5123" name="Picture 3" descr="D:\Nederlands\Het Weer\26aug11-hagel-pet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054911" cy="52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26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err="1"/>
              <a:t>h</a:t>
            </a:r>
            <a:r>
              <a:rPr lang="es-ES" sz="4000" dirty="0" err="1" smtClean="0"/>
              <a:t>et</a:t>
            </a:r>
            <a:r>
              <a:rPr lang="es-ES" sz="4000" dirty="0" smtClean="0"/>
              <a:t> </a:t>
            </a:r>
            <a:r>
              <a:rPr lang="es-ES" sz="4000" dirty="0" err="1" smtClean="0"/>
              <a:t>vriest</a:t>
            </a:r>
            <a:r>
              <a:rPr lang="es-ES" sz="4000" dirty="0" smtClean="0"/>
              <a:t> (</a:t>
            </a:r>
            <a:r>
              <a:rPr lang="es-ES" sz="4000" dirty="0" err="1" smtClean="0"/>
              <a:t>vriezen</a:t>
            </a:r>
            <a:r>
              <a:rPr lang="es-ES" sz="4000" dirty="0" smtClean="0"/>
              <a:t>)</a:t>
            </a:r>
            <a:endParaRPr lang="es-ES" sz="4000" dirty="0"/>
          </a:p>
        </p:txBody>
      </p:sp>
      <p:pic>
        <p:nvPicPr>
          <p:cNvPr id="6146" name="Picture 2" descr="D:\Nederlands\Het Weer\9d138beeab9eb7aa6d913a41a0c7f78c-14482069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7717508" cy="499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32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err="1"/>
              <a:t>h</a:t>
            </a:r>
            <a:r>
              <a:rPr lang="es-ES" sz="4000" dirty="0" err="1" smtClean="0"/>
              <a:t>et</a:t>
            </a:r>
            <a:r>
              <a:rPr lang="es-ES" sz="4000" dirty="0" smtClean="0"/>
              <a:t> </a:t>
            </a:r>
            <a:r>
              <a:rPr lang="es-ES" sz="4000" dirty="0" err="1" smtClean="0"/>
              <a:t>waait</a:t>
            </a:r>
            <a:r>
              <a:rPr lang="es-ES" sz="4000" dirty="0" smtClean="0"/>
              <a:t> </a:t>
            </a:r>
            <a:r>
              <a:rPr lang="es-ES" sz="4000" dirty="0" err="1" smtClean="0"/>
              <a:t>hard</a:t>
            </a:r>
            <a:r>
              <a:rPr lang="es-ES" sz="4000" dirty="0" smtClean="0"/>
              <a:t> (</a:t>
            </a:r>
            <a:r>
              <a:rPr lang="es-ES" sz="4000" dirty="0" err="1" smtClean="0"/>
              <a:t>waaien</a:t>
            </a:r>
            <a:r>
              <a:rPr lang="es-ES" sz="4000" dirty="0" smtClean="0"/>
              <a:t>)</a:t>
            </a:r>
            <a:endParaRPr lang="es-ES" sz="4000" dirty="0"/>
          </a:p>
        </p:txBody>
      </p:sp>
      <p:pic>
        <p:nvPicPr>
          <p:cNvPr id="7171" name="Picture 3" descr="D:\Nederlands\Het Weer\st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6200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0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err="1"/>
              <a:t>h</a:t>
            </a:r>
            <a:r>
              <a:rPr lang="es-ES" sz="4000" dirty="0" err="1" smtClean="0"/>
              <a:t>et</a:t>
            </a:r>
            <a:r>
              <a:rPr lang="es-ES" sz="4000" dirty="0" smtClean="0"/>
              <a:t> </a:t>
            </a:r>
            <a:r>
              <a:rPr lang="es-ES" sz="4000" dirty="0" err="1" smtClean="0"/>
              <a:t>waait</a:t>
            </a:r>
            <a:r>
              <a:rPr lang="es-ES" sz="4000" dirty="0" smtClean="0"/>
              <a:t> </a:t>
            </a:r>
            <a:r>
              <a:rPr lang="es-ES" sz="4000" dirty="0" err="1" smtClean="0"/>
              <a:t>hard</a:t>
            </a:r>
            <a:r>
              <a:rPr lang="es-ES" sz="4000" dirty="0" smtClean="0"/>
              <a:t> (</a:t>
            </a:r>
            <a:r>
              <a:rPr lang="es-ES" sz="4000" dirty="0" err="1" smtClean="0"/>
              <a:t>waaien</a:t>
            </a:r>
            <a:r>
              <a:rPr lang="es-ES" sz="4000" dirty="0" smtClean="0"/>
              <a:t>)</a:t>
            </a:r>
            <a:endParaRPr lang="es-ES" sz="4000" dirty="0"/>
          </a:p>
        </p:txBody>
      </p:sp>
      <p:pic>
        <p:nvPicPr>
          <p:cNvPr id="8195" name="Picture 3" descr="D:\Nederlands\Het Weer\ANP+Regen+onweer+knmi+bijregen+bijonwe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4643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44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err="1"/>
              <a:t>h</a:t>
            </a:r>
            <a:r>
              <a:rPr lang="es-ES" sz="4000" dirty="0" err="1" smtClean="0"/>
              <a:t>et</a:t>
            </a:r>
            <a:r>
              <a:rPr lang="es-ES" sz="4000" dirty="0" smtClean="0"/>
              <a:t> </a:t>
            </a:r>
            <a:r>
              <a:rPr lang="es-ES" sz="4000" dirty="0" err="1" smtClean="0"/>
              <a:t>is</a:t>
            </a:r>
            <a:r>
              <a:rPr lang="es-ES" sz="4000" dirty="0" smtClean="0"/>
              <a:t> </a:t>
            </a:r>
            <a:r>
              <a:rPr lang="es-ES" sz="4000" dirty="0" err="1" smtClean="0"/>
              <a:t>koud</a:t>
            </a:r>
            <a:endParaRPr lang="es-ES" sz="4000" dirty="0"/>
          </a:p>
        </p:txBody>
      </p:sp>
      <p:pic>
        <p:nvPicPr>
          <p:cNvPr id="9218" name="Picture 2" descr="D:\Nederlands\Het Weer\ko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69127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55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err="1"/>
              <a:t>h</a:t>
            </a:r>
            <a:r>
              <a:rPr lang="es-ES" sz="4000" dirty="0" err="1" smtClean="0"/>
              <a:t>et</a:t>
            </a:r>
            <a:r>
              <a:rPr lang="es-ES" sz="4000" dirty="0" smtClean="0"/>
              <a:t> </a:t>
            </a:r>
            <a:r>
              <a:rPr lang="es-ES" sz="4000" dirty="0" err="1" smtClean="0"/>
              <a:t>is</a:t>
            </a:r>
            <a:r>
              <a:rPr lang="es-ES" sz="4000" dirty="0" smtClean="0"/>
              <a:t> </a:t>
            </a:r>
            <a:r>
              <a:rPr lang="es-ES" sz="4000" dirty="0" err="1" smtClean="0"/>
              <a:t>kil</a:t>
            </a:r>
            <a:endParaRPr lang="es-ES" sz="4000" dirty="0"/>
          </a:p>
        </p:txBody>
      </p:sp>
      <p:pic>
        <p:nvPicPr>
          <p:cNvPr id="2050" name="Picture 2" descr="http://s4.nieuwsbladcdn.be/Assets/Images_Upload/2012/04/19/_DSC2268w.jpg?scale=both&amp;format=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50" y="1598636"/>
            <a:ext cx="6953250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16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(in de) de lente (-s)</a:t>
            </a:r>
            <a:endParaRPr lang="es-ES" sz="4000" dirty="0"/>
          </a:p>
        </p:txBody>
      </p:sp>
      <p:pic>
        <p:nvPicPr>
          <p:cNvPr id="3074" name="Picture 2" descr="D:\Nederlands\Het Weer\de lente-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84" y="1340768"/>
            <a:ext cx="7856409" cy="489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64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err="1"/>
              <a:t>h</a:t>
            </a:r>
            <a:r>
              <a:rPr lang="es-ES" sz="4000" dirty="0" err="1" smtClean="0"/>
              <a:t>et</a:t>
            </a:r>
            <a:r>
              <a:rPr lang="es-ES" sz="4000" dirty="0" smtClean="0"/>
              <a:t> </a:t>
            </a:r>
            <a:r>
              <a:rPr lang="es-ES" sz="4000" dirty="0" err="1" smtClean="0"/>
              <a:t>is</a:t>
            </a:r>
            <a:r>
              <a:rPr lang="es-ES" sz="4000" dirty="0" smtClean="0"/>
              <a:t> </a:t>
            </a:r>
            <a:r>
              <a:rPr lang="es-ES" sz="4000" dirty="0" err="1" smtClean="0"/>
              <a:t>fris</a:t>
            </a:r>
            <a:endParaRPr lang="es-ES" sz="4000" dirty="0"/>
          </a:p>
        </p:txBody>
      </p:sp>
      <p:pic>
        <p:nvPicPr>
          <p:cNvPr id="10242" name="Picture 2" descr="D:\Nederlands\Het Weer\6-tips-om-je-huis-fris-te-hou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925446" cy="486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96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err="1"/>
              <a:t>h</a:t>
            </a:r>
            <a:r>
              <a:rPr lang="es-ES" sz="4000" dirty="0" err="1" smtClean="0"/>
              <a:t>et</a:t>
            </a:r>
            <a:r>
              <a:rPr lang="es-ES" sz="4000" dirty="0" smtClean="0"/>
              <a:t> </a:t>
            </a:r>
            <a:r>
              <a:rPr lang="es-ES" sz="4000" dirty="0" err="1" smtClean="0"/>
              <a:t>is</a:t>
            </a:r>
            <a:r>
              <a:rPr lang="es-ES" sz="4000" dirty="0" smtClean="0"/>
              <a:t> </a:t>
            </a:r>
            <a:r>
              <a:rPr lang="es-ES" sz="4000" dirty="0" err="1" smtClean="0"/>
              <a:t>koel</a:t>
            </a:r>
            <a:endParaRPr lang="es-ES" sz="4000" dirty="0"/>
          </a:p>
        </p:txBody>
      </p:sp>
      <p:pic>
        <p:nvPicPr>
          <p:cNvPr id="11266" name="Picture 2" descr="D:\Nederlands\Het Weer\be88ea439a3e2b2405f9863cf6b5890e-14356668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56" y="1556792"/>
            <a:ext cx="8295303" cy="468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82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err="1"/>
              <a:t>h</a:t>
            </a:r>
            <a:r>
              <a:rPr lang="es-ES" sz="4000" dirty="0" err="1" smtClean="0"/>
              <a:t>et</a:t>
            </a:r>
            <a:r>
              <a:rPr lang="es-ES" sz="4000" dirty="0" smtClean="0"/>
              <a:t> </a:t>
            </a:r>
            <a:r>
              <a:rPr lang="es-ES" sz="4000" dirty="0" err="1" smtClean="0"/>
              <a:t>is</a:t>
            </a:r>
            <a:r>
              <a:rPr lang="es-ES" sz="4000" dirty="0" smtClean="0"/>
              <a:t> </a:t>
            </a:r>
            <a:r>
              <a:rPr lang="es-ES" sz="4000" dirty="0" err="1" smtClean="0"/>
              <a:t>warm</a:t>
            </a:r>
            <a:endParaRPr lang="es-ES" sz="4000" dirty="0"/>
          </a:p>
        </p:txBody>
      </p:sp>
      <p:pic>
        <p:nvPicPr>
          <p:cNvPr id="12290" name="Picture 2" descr="D:\Nederlands\Het Weer\Zomer-in-Nederland-volgens-Geenstij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487817" cy="425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2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err="1"/>
              <a:t>h</a:t>
            </a:r>
            <a:r>
              <a:rPr lang="es-ES" sz="4000" dirty="0" err="1" smtClean="0"/>
              <a:t>et</a:t>
            </a:r>
            <a:r>
              <a:rPr lang="es-ES" sz="4000" dirty="0" smtClean="0"/>
              <a:t> </a:t>
            </a:r>
            <a:r>
              <a:rPr lang="es-ES" sz="4000" dirty="0" err="1" smtClean="0"/>
              <a:t>is</a:t>
            </a:r>
            <a:r>
              <a:rPr lang="es-ES" sz="4000" dirty="0" smtClean="0"/>
              <a:t> </a:t>
            </a:r>
            <a:r>
              <a:rPr lang="es-ES" sz="4000" dirty="0" err="1" smtClean="0"/>
              <a:t>be</a:t>
            </a:r>
            <a:r>
              <a:rPr lang="es-ES" sz="4000" u="sng" dirty="0" err="1" smtClean="0"/>
              <a:t>nauwd</a:t>
            </a:r>
            <a:endParaRPr lang="es-ES" sz="4000" u="sng" dirty="0"/>
          </a:p>
        </p:txBody>
      </p:sp>
      <p:pic>
        <p:nvPicPr>
          <p:cNvPr id="13314" name="Picture 2" descr="D:\Nederlands\Het Weer\sofoca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74" y="1247016"/>
            <a:ext cx="7776864" cy="527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65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288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15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(in de) de </a:t>
            </a:r>
            <a:r>
              <a:rPr lang="es-ES" sz="4000" dirty="0" err="1" smtClean="0"/>
              <a:t>zomer</a:t>
            </a:r>
            <a:r>
              <a:rPr lang="es-ES" sz="4000" dirty="0" smtClean="0"/>
              <a:t> (-s)</a:t>
            </a:r>
            <a:endParaRPr lang="es-ES" sz="4000" dirty="0"/>
          </a:p>
        </p:txBody>
      </p:sp>
      <p:pic>
        <p:nvPicPr>
          <p:cNvPr id="4098" name="Picture 2" descr="D:\Nederlands\Het Weer\de zomer-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486888" cy="495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34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(in de) de </a:t>
            </a:r>
            <a:r>
              <a:rPr lang="es-ES" sz="4000" dirty="0" err="1" smtClean="0"/>
              <a:t>zomer</a:t>
            </a:r>
            <a:r>
              <a:rPr lang="es-ES" sz="4000" dirty="0" smtClean="0"/>
              <a:t> (-s)</a:t>
            </a:r>
            <a:endParaRPr lang="es-ES" sz="4000" dirty="0"/>
          </a:p>
        </p:txBody>
      </p:sp>
      <p:pic>
        <p:nvPicPr>
          <p:cNvPr id="5122" name="Picture 2" descr="D:\Nederlands\Het Weer\de zomer-s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72679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7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(in de) de </a:t>
            </a:r>
            <a:r>
              <a:rPr lang="es-ES" sz="4000" dirty="0" err="1" smtClean="0"/>
              <a:t>herfst</a:t>
            </a:r>
            <a:r>
              <a:rPr lang="es-ES" sz="4000" dirty="0" smtClean="0"/>
              <a:t> (-en)</a:t>
            </a:r>
            <a:endParaRPr lang="es-ES" sz="4000" dirty="0"/>
          </a:p>
        </p:txBody>
      </p:sp>
      <p:pic>
        <p:nvPicPr>
          <p:cNvPr id="6146" name="Picture 2" descr="D:\Nederlands\Het Weer\de herfst-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12140"/>
            <a:ext cx="7458353" cy="465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51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(in de) de </a:t>
            </a:r>
            <a:r>
              <a:rPr lang="es-ES" sz="4000" dirty="0" err="1" smtClean="0"/>
              <a:t>winter</a:t>
            </a:r>
            <a:r>
              <a:rPr lang="es-ES" sz="4000" dirty="0" smtClean="0"/>
              <a:t> (-s)</a:t>
            </a:r>
            <a:endParaRPr lang="es-ES" sz="4000" dirty="0"/>
          </a:p>
        </p:txBody>
      </p:sp>
      <p:pic>
        <p:nvPicPr>
          <p:cNvPr id="7170" name="Picture 2" descr="D:\Nederlands\Het Weer\de winter-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59"/>
            <a:ext cx="6720749" cy="504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64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d</a:t>
            </a:r>
            <a:r>
              <a:rPr lang="es-ES" sz="4000" dirty="0" smtClean="0"/>
              <a:t>e </a:t>
            </a:r>
            <a:r>
              <a:rPr lang="es-ES" sz="4000" dirty="0" err="1" smtClean="0"/>
              <a:t>zon</a:t>
            </a:r>
            <a:r>
              <a:rPr lang="es-ES" sz="4000" dirty="0" smtClean="0"/>
              <a:t> (-</a:t>
            </a:r>
            <a:r>
              <a:rPr lang="es-ES" sz="4000" dirty="0" err="1" smtClean="0"/>
              <a:t>nen</a:t>
            </a:r>
            <a:r>
              <a:rPr lang="es-ES" sz="4000" dirty="0" smtClean="0"/>
              <a:t>)</a:t>
            </a:r>
            <a:endParaRPr lang="es-ES" sz="4000" dirty="0"/>
          </a:p>
        </p:txBody>
      </p:sp>
      <p:pic>
        <p:nvPicPr>
          <p:cNvPr id="8194" name="Picture 2" descr="D:\Nederlands\Het Weer\de z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11"/>
          <a:stretch/>
        </p:blipFill>
        <p:spPr bwMode="auto">
          <a:xfrm>
            <a:off x="755576" y="1484784"/>
            <a:ext cx="7761327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76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217</Words>
  <Application>Microsoft Office PowerPoint</Application>
  <PresentationFormat>Presentación en pantalla (4:3)</PresentationFormat>
  <Paragraphs>44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Tema de Office</vt:lpstr>
      <vt:lpstr>Het weer</vt:lpstr>
      <vt:lpstr>Hoe is het weer vandaag?</vt:lpstr>
      <vt:lpstr>het seizoen (-en )</vt:lpstr>
      <vt:lpstr>(in de) de lente (-s)</vt:lpstr>
      <vt:lpstr>(in de) de zomer (-s)</vt:lpstr>
      <vt:lpstr>(in de) de zomer (-s)</vt:lpstr>
      <vt:lpstr>(in de) de herfst (-en)</vt:lpstr>
      <vt:lpstr>(in de) de winter (-s)</vt:lpstr>
      <vt:lpstr>de zon (-nen)</vt:lpstr>
      <vt:lpstr>de regen (-s)</vt:lpstr>
      <vt:lpstr>de sneeuw (-en)</vt:lpstr>
      <vt:lpstr>de lucht (-en)  </vt:lpstr>
      <vt:lpstr>de hemel (-s/-en) </vt:lpstr>
      <vt:lpstr>de wolk (-en)</vt:lpstr>
      <vt:lpstr>de mist (-en)</vt:lpstr>
      <vt:lpstr>de wind (-en)</vt:lpstr>
      <vt:lpstr>het ijs </vt:lpstr>
      <vt:lpstr>het ijs</vt:lpstr>
      <vt:lpstr>de vorst</vt:lpstr>
      <vt:lpstr>de hagel</vt:lpstr>
      <vt:lpstr>de regendruppel (-s)</vt:lpstr>
      <vt:lpstr>de storm (-en)</vt:lpstr>
      <vt:lpstr>de donder (-s)</vt:lpstr>
      <vt:lpstr>de bliksem (-s)</vt:lpstr>
      <vt:lpstr>de temperatuur (-uren)</vt:lpstr>
      <vt:lpstr>de weervoorspelling (-en)</vt:lpstr>
      <vt:lpstr>de zon schijnt (schijnen)</vt:lpstr>
      <vt:lpstr>de zon schijnt niet:  het is bewolkt (bewolkt zijn)</vt:lpstr>
      <vt:lpstr>het regent (regenen)</vt:lpstr>
      <vt:lpstr>het motregent (motregenen)</vt:lpstr>
      <vt:lpstr>het onweert (onweren)</vt:lpstr>
      <vt:lpstr>het stormt (stormen)</vt:lpstr>
      <vt:lpstr>het sneeuwt (sneeuwen)</vt:lpstr>
      <vt:lpstr>het hagelt (hagelen)</vt:lpstr>
      <vt:lpstr>het vriest (vriezen)</vt:lpstr>
      <vt:lpstr>het waait hard (waaien)</vt:lpstr>
      <vt:lpstr>het waait hard (waaien)</vt:lpstr>
      <vt:lpstr>het is koud</vt:lpstr>
      <vt:lpstr>het is kil</vt:lpstr>
      <vt:lpstr>het is fris</vt:lpstr>
      <vt:lpstr>het is koel</vt:lpstr>
      <vt:lpstr>het is warm</vt:lpstr>
      <vt:lpstr>het is benauwd</vt:lpstr>
      <vt:lpstr>Presentación de PowerPoint</vt:lpstr>
    </vt:vector>
  </TitlesOfParts>
  <Company>GISS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Weer</dc:title>
  <dc:creator>Korat Gtt</dc:creator>
  <cp:lastModifiedBy>Fernando</cp:lastModifiedBy>
  <cp:revision>22</cp:revision>
  <dcterms:created xsi:type="dcterms:W3CDTF">2016-04-11T09:52:47Z</dcterms:created>
  <dcterms:modified xsi:type="dcterms:W3CDTF">2016-05-21T21:12:42Z</dcterms:modified>
</cp:coreProperties>
</file>